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700" autoAdjust="0"/>
  </p:normalViewPr>
  <p:slideViewPr>
    <p:cSldViewPr>
      <p:cViewPr varScale="1">
        <p:scale>
          <a:sx n="103" d="100"/>
          <a:sy n="10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81AE4-72CB-44E0-AE12-CBD2E3D7A2F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883A8DF-E925-4050-B827-396B7B63F4AA}">
      <dgm:prSet phldrT="[Текст]" custT="1"/>
      <dgm:spPr/>
      <dgm:t>
        <a:bodyPr/>
        <a:lstStyle/>
        <a:p>
          <a:pPr algn="ctr"/>
          <a:r>
            <a:rPr lang="ru-RU" sz="2400" dirty="0" smtClean="0"/>
            <a:t>Подготовка к проведению дидактической игры</a:t>
          </a:r>
          <a:endParaRPr lang="ru-RU" sz="2400" dirty="0"/>
        </a:p>
      </dgm:t>
    </dgm:pt>
    <dgm:pt modelId="{0CA9BD20-790D-4297-8813-B93F8815EDE0}" type="parTrans" cxnId="{9449A4DD-7682-4AD9-8E89-39498C336549}">
      <dgm:prSet/>
      <dgm:spPr/>
      <dgm:t>
        <a:bodyPr/>
        <a:lstStyle/>
        <a:p>
          <a:endParaRPr lang="ru-RU"/>
        </a:p>
      </dgm:t>
    </dgm:pt>
    <dgm:pt modelId="{DA5A80D4-FE50-4B23-A00A-184E6C9BAA4E}" type="sibTrans" cxnId="{9449A4DD-7682-4AD9-8E89-39498C336549}">
      <dgm:prSet/>
      <dgm:spPr/>
      <dgm:t>
        <a:bodyPr/>
        <a:lstStyle/>
        <a:p>
          <a:endParaRPr lang="ru-RU"/>
        </a:p>
      </dgm:t>
    </dgm:pt>
    <dgm:pt modelId="{7D222D89-C395-4AD2-B500-09F0F02DE77A}">
      <dgm:prSet phldrT="[Текст]" custT="1"/>
      <dgm:spPr/>
      <dgm:t>
        <a:bodyPr/>
        <a:lstStyle/>
        <a:p>
          <a:pPr algn="ctr"/>
          <a:r>
            <a:rPr lang="ru-RU" sz="2400" dirty="0" smtClean="0"/>
            <a:t>Проведение игры</a:t>
          </a:r>
          <a:endParaRPr lang="ru-RU" sz="2400" dirty="0"/>
        </a:p>
      </dgm:t>
    </dgm:pt>
    <dgm:pt modelId="{9B4C2B30-8B21-4FA4-83F8-BB2080EA52F5}" type="parTrans" cxnId="{83CD20C9-588B-4967-A365-653E0289D1F7}">
      <dgm:prSet/>
      <dgm:spPr/>
      <dgm:t>
        <a:bodyPr/>
        <a:lstStyle/>
        <a:p>
          <a:endParaRPr lang="ru-RU"/>
        </a:p>
      </dgm:t>
    </dgm:pt>
    <dgm:pt modelId="{619B6ED9-F2ED-403E-854A-596C464F75D2}" type="sibTrans" cxnId="{83CD20C9-588B-4967-A365-653E0289D1F7}">
      <dgm:prSet/>
      <dgm:spPr/>
      <dgm:t>
        <a:bodyPr/>
        <a:lstStyle/>
        <a:p>
          <a:endParaRPr lang="ru-RU"/>
        </a:p>
      </dgm:t>
    </dgm:pt>
    <dgm:pt modelId="{1B2F11CC-FA78-46F5-8DC0-8C73DD568D21}">
      <dgm:prSet phldrT="[Текст]" custT="1"/>
      <dgm:spPr/>
      <dgm:t>
        <a:bodyPr/>
        <a:lstStyle/>
        <a:p>
          <a:r>
            <a:rPr lang="ru-RU" sz="2400" dirty="0" smtClean="0"/>
            <a:t>Анализ</a:t>
          </a:r>
          <a:endParaRPr lang="ru-RU" sz="2400" dirty="0"/>
        </a:p>
      </dgm:t>
    </dgm:pt>
    <dgm:pt modelId="{83AEC9C1-651F-4C5C-A15E-AC1F21CFD62F}" type="parTrans" cxnId="{E5B52E1A-E31E-4BCA-9090-89CFEB1F4A7A}">
      <dgm:prSet/>
      <dgm:spPr/>
      <dgm:t>
        <a:bodyPr/>
        <a:lstStyle/>
        <a:p>
          <a:endParaRPr lang="ru-RU"/>
        </a:p>
      </dgm:t>
    </dgm:pt>
    <dgm:pt modelId="{203A35BC-9B2D-49AD-9384-DE5F85EE890D}" type="sibTrans" cxnId="{E5B52E1A-E31E-4BCA-9090-89CFEB1F4A7A}">
      <dgm:prSet/>
      <dgm:spPr/>
      <dgm:t>
        <a:bodyPr/>
        <a:lstStyle/>
        <a:p>
          <a:endParaRPr lang="ru-RU"/>
        </a:p>
      </dgm:t>
    </dgm:pt>
    <dgm:pt modelId="{CA81B61B-3C7D-46E1-B63D-922A34FE5F46}" type="pres">
      <dgm:prSet presAssocID="{74F81AE4-72CB-44E0-AE12-CBD2E3D7A2FB}" presName="arrowDiagram" presStyleCnt="0">
        <dgm:presLayoutVars>
          <dgm:chMax val="5"/>
          <dgm:dir/>
          <dgm:resizeHandles val="exact"/>
        </dgm:presLayoutVars>
      </dgm:prSet>
      <dgm:spPr/>
    </dgm:pt>
    <dgm:pt modelId="{3A32AD6E-FFD2-4F31-8BF0-91BE32D4700F}" type="pres">
      <dgm:prSet presAssocID="{74F81AE4-72CB-44E0-AE12-CBD2E3D7A2FB}" presName="arrow" presStyleLbl="bgShp" presStyleIdx="0" presStyleCnt="1"/>
      <dgm:spPr/>
    </dgm:pt>
    <dgm:pt modelId="{664490DF-0F40-445E-87FE-DE2275AED5B5}" type="pres">
      <dgm:prSet presAssocID="{74F81AE4-72CB-44E0-AE12-CBD2E3D7A2FB}" presName="arrowDiagram3" presStyleCnt="0"/>
      <dgm:spPr/>
    </dgm:pt>
    <dgm:pt modelId="{B052BA5C-872D-42C5-922A-C54E995575C9}" type="pres">
      <dgm:prSet presAssocID="{7883A8DF-E925-4050-B827-396B7B63F4AA}" presName="bullet3a" presStyleLbl="node1" presStyleIdx="0" presStyleCnt="3"/>
      <dgm:spPr/>
    </dgm:pt>
    <dgm:pt modelId="{6881F657-F539-4117-A9B2-0FA71E394881}" type="pres">
      <dgm:prSet presAssocID="{7883A8DF-E925-4050-B827-396B7B63F4AA}" presName="textBox3a" presStyleLbl="revTx" presStyleIdx="0" presStyleCnt="3" custScaleX="1989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B9008-BD1B-4F94-A62D-F20D20FB5D9E}" type="pres">
      <dgm:prSet presAssocID="{7D222D89-C395-4AD2-B500-09F0F02DE77A}" presName="bullet3b" presStyleLbl="node1" presStyleIdx="1" presStyleCnt="3"/>
      <dgm:spPr/>
    </dgm:pt>
    <dgm:pt modelId="{AA7B3522-2E15-4AFC-9D11-519DF457F32A}" type="pres">
      <dgm:prSet presAssocID="{7D222D89-C395-4AD2-B500-09F0F02DE77A}" presName="textBox3b" presStyleLbl="revTx" presStyleIdx="1" presStyleCnt="3" custScaleX="185548" custScaleY="700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C505F-6743-48AB-8726-FA7214F2D92C}" type="pres">
      <dgm:prSet presAssocID="{1B2F11CC-FA78-46F5-8DC0-8C73DD568D21}" presName="bullet3c" presStyleLbl="node1" presStyleIdx="2" presStyleCnt="3"/>
      <dgm:spPr/>
    </dgm:pt>
    <dgm:pt modelId="{B7C1F2E3-6A51-460B-8B38-5B6D8C43E518}" type="pres">
      <dgm:prSet presAssocID="{1B2F11CC-FA78-46F5-8DC0-8C73DD568D21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5AA3A-1FA8-4AE3-91AD-61E1739E1F5A}" type="presOf" srcId="{7D222D89-C395-4AD2-B500-09F0F02DE77A}" destId="{AA7B3522-2E15-4AFC-9D11-519DF457F32A}" srcOrd="0" destOrd="0" presId="urn:microsoft.com/office/officeart/2005/8/layout/arrow2"/>
    <dgm:cxn modelId="{5DB514C4-95C9-43DD-9B46-E28814F3E45E}" type="presOf" srcId="{74F81AE4-72CB-44E0-AE12-CBD2E3D7A2FB}" destId="{CA81B61B-3C7D-46E1-B63D-922A34FE5F46}" srcOrd="0" destOrd="0" presId="urn:microsoft.com/office/officeart/2005/8/layout/arrow2"/>
    <dgm:cxn modelId="{9449A4DD-7682-4AD9-8E89-39498C336549}" srcId="{74F81AE4-72CB-44E0-AE12-CBD2E3D7A2FB}" destId="{7883A8DF-E925-4050-B827-396B7B63F4AA}" srcOrd="0" destOrd="0" parTransId="{0CA9BD20-790D-4297-8813-B93F8815EDE0}" sibTransId="{DA5A80D4-FE50-4B23-A00A-184E6C9BAA4E}"/>
    <dgm:cxn modelId="{E5B52E1A-E31E-4BCA-9090-89CFEB1F4A7A}" srcId="{74F81AE4-72CB-44E0-AE12-CBD2E3D7A2FB}" destId="{1B2F11CC-FA78-46F5-8DC0-8C73DD568D21}" srcOrd="2" destOrd="0" parTransId="{83AEC9C1-651F-4C5C-A15E-AC1F21CFD62F}" sibTransId="{203A35BC-9B2D-49AD-9384-DE5F85EE890D}"/>
    <dgm:cxn modelId="{DC13B6F0-F16F-4AFF-8CAE-60E20F83EFC0}" type="presOf" srcId="{1B2F11CC-FA78-46F5-8DC0-8C73DD568D21}" destId="{B7C1F2E3-6A51-460B-8B38-5B6D8C43E518}" srcOrd="0" destOrd="0" presId="urn:microsoft.com/office/officeart/2005/8/layout/arrow2"/>
    <dgm:cxn modelId="{83CD20C9-588B-4967-A365-653E0289D1F7}" srcId="{74F81AE4-72CB-44E0-AE12-CBD2E3D7A2FB}" destId="{7D222D89-C395-4AD2-B500-09F0F02DE77A}" srcOrd="1" destOrd="0" parTransId="{9B4C2B30-8B21-4FA4-83F8-BB2080EA52F5}" sibTransId="{619B6ED9-F2ED-403E-854A-596C464F75D2}"/>
    <dgm:cxn modelId="{3741B632-2C41-4094-A595-E12217ECE689}" type="presOf" srcId="{7883A8DF-E925-4050-B827-396B7B63F4AA}" destId="{6881F657-F539-4117-A9B2-0FA71E394881}" srcOrd="0" destOrd="0" presId="urn:microsoft.com/office/officeart/2005/8/layout/arrow2"/>
    <dgm:cxn modelId="{3C75BB70-9F5A-4932-9602-9251C3515FA5}" type="presParOf" srcId="{CA81B61B-3C7D-46E1-B63D-922A34FE5F46}" destId="{3A32AD6E-FFD2-4F31-8BF0-91BE32D4700F}" srcOrd="0" destOrd="0" presId="urn:microsoft.com/office/officeart/2005/8/layout/arrow2"/>
    <dgm:cxn modelId="{609A32EF-A0E6-4288-95B1-769DAFF0C213}" type="presParOf" srcId="{CA81B61B-3C7D-46E1-B63D-922A34FE5F46}" destId="{664490DF-0F40-445E-87FE-DE2275AED5B5}" srcOrd="1" destOrd="0" presId="urn:microsoft.com/office/officeart/2005/8/layout/arrow2"/>
    <dgm:cxn modelId="{EA45AD8E-4831-40A9-815C-6F9258746753}" type="presParOf" srcId="{664490DF-0F40-445E-87FE-DE2275AED5B5}" destId="{B052BA5C-872D-42C5-922A-C54E995575C9}" srcOrd="0" destOrd="0" presId="urn:microsoft.com/office/officeart/2005/8/layout/arrow2"/>
    <dgm:cxn modelId="{7C341AEB-D45F-4AA8-8969-B4BE5F9F95FF}" type="presParOf" srcId="{664490DF-0F40-445E-87FE-DE2275AED5B5}" destId="{6881F657-F539-4117-A9B2-0FA71E394881}" srcOrd="1" destOrd="0" presId="urn:microsoft.com/office/officeart/2005/8/layout/arrow2"/>
    <dgm:cxn modelId="{4C8D119C-7EC7-4041-9FE3-7BF4ECA0A4AC}" type="presParOf" srcId="{664490DF-0F40-445E-87FE-DE2275AED5B5}" destId="{1E4B9008-BD1B-4F94-A62D-F20D20FB5D9E}" srcOrd="2" destOrd="0" presId="urn:microsoft.com/office/officeart/2005/8/layout/arrow2"/>
    <dgm:cxn modelId="{4E1C1347-3071-4662-9DFE-54E7F6AFE482}" type="presParOf" srcId="{664490DF-0F40-445E-87FE-DE2275AED5B5}" destId="{AA7B3522-2E15-4AFC-9D11-519DF457F32A}" srcOrd="3" destOrd="0" presId="urn:microsoft.com/office/officeart/2005/8/layout/arrow2"/>
    <dgm:cxn modelId="{22EE0224-C334-4249-BD03-B98F4ADA0E34}" type="presParOf" srcId="{664490DF-0F40-445E-87FE-DE2275AED5B5}" destId="{0C8C505F-6743-48AB-8726-FA7214F2D92C}" srcOrd="4" destOrd="0" presId="urn:microsoft.com/office/officeart/2005/8/layout/arrow2"/>
    <dgm:cxn modelId="{ED5DF8D2-BE19-4E60-A1AE-4C1745D09F19}" type="presParOf" srcId="{664490DF-0F40-445E-87FE-DE2275AED5B5}" destId="{B7C1F2E3-6A51-460B-8B38-5B6D8C43E518}" srcOrd="5" destOrd="0" presId="urn:microsoft.com/office/officeart/2005/8/layout/arrow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85B87-091D-4DB0-AF80-702CAE6828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BFBBA9-A921-4779-834D-35A910623E5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Отбор игры в соответствии с задачами воспитания и обучения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1D15D5-D9D3-40CD-B760-65DEC0FDB105}" type="parTrans" cxnId="{C2782D23-E9ED-4DA5-B08B-9ACA13DEFE26}">
      <dgm:prSet/>
      <dgm:spPr/>
      <dgm:t>
        <a:bodyPr/>
        <a:lstStyle/>
        <a:p>
          <a:endParaRPr lang="ru-RU"/>
        </a:p>
      </dgm:t>
    </dgm:pt>
    <dgm:pt modelId="{6F1CED77-2FF5-4F41-9908-60AA0B40555A}" type="sibTrans" cxnId="{C2782D23-E9ED-4DA5-B08B-9ACA13DEFE26}">
      <dgm:prSet/>
      <dgm:spPr/>
      <dgm:t>
        <a:bodyPr/>
        <a:lstStyle/>
        <a:p>
          <a:endParaRPr lang="ru-RU"/>
        </a:p>
      </dgm:t>
    </dgm:pt>
    <dgm:pt modelId="{4B4FA354-5F01-4F2B-A82F-3ED27246114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Установление соответствия отобранной игры программным требованиям воспитания и обучения  детей определенной возрастной группы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4FB60A-B728-4083-817E-362C8F4BBD7D}" type="parTrans" cxnId="{EA420A58-4705-4542-89EA-D24ABA70C0BE}">
      <dgm:prSet/>
      <dgm:spPr/>
      <dgm:t>
        <a:bodyPr/>
        <a:lstStyle/>
        <a:p>
          <a:endParaRPr lang="ru-RU"/>
        </a:p>
      </dgm:t>
    </dgm:pt>
    <dgm:pt modelId="{873CBCA7-AFE0-48D3-8BC6-F5244F90F711}" type="sibTrans" cxnId="{EA420A58-4705-4542-89EA-D24ABA70C0BE}">
      <dgm:prSet/>
      <dgm:spPr/>
      <dgm:t>
        <a:bodyPr/>
        <a:lstStyle/>
        <a:p>
          <a:endParaRPr lang="ru-RU"/>
        </a:p>
      </dgm:t>
    </dgm:pt>
    <dgm:pt modelId="{24E04A5B-DF03-4738-9184-33BAB5FDDF5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Определение наиболее удобного времени проведения дидактической игры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1AB0466-6F2B-47C4-9D95-969BB935F3CD}" type="parTrans" cxnId="{89B043D9-B1E7-4C06-84E8-E707CF6C2772}">
      <dgm:prSet/>
      <dgm:spPr/>
      <dgm:t>
        <a:bodyPr/>
        <a:lstStyle/>
        <a:p>
          <a:endParaRPr lang="ru-RU"/>
        </a:p>
      </dgm:t>
    </dgm:pt>
    <dgm:pt modelId="{6740DB78-2633-4E25-A974-45342C7F105B}" type="sibTrans" cxnId="{89B043D9-B1E7-4C06-84E8-E707CF6C2772}">
      <dgm:prSet/>
      <dgm:spPr/>
      <dgm:t>
        <a:bodyPr/>
        <a:lstStyle/>
        <a:p>
          <a:endParaRPr lang="ru-RU"/>
        </a:p>
      </dgm:t>
    </dgm:pt>
    <dgm:pt modelId="{A8F96988-402D-43D7-BC07-7DE4D3C9B72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Выбор места для игры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241FC0-EFF3-4D1F-8CB9-4BECB876BF13}" type="parTrans" cxnId="{6BDED7E2-04A1-44D1-ABB4-D585B0AD65FB}">
      <dgm:prSet/>
      <dgm:spPr/>
      <dgm:t>
        <a:bodyPr/>
        <a:lstStyle/>
        <a:p>
          <a:endParaRPr lang="ru-RU"/>
        </a:p>
      </dgm:t>
    </dgm:pt>
    <dgm:pt modelId="{D299A0E3-AAC4-4A1E-AFDD-7D8DBB0F1009}" type="sibTrans" cxnId="{6BDED7E2-04A1-44D1-ABB4-D585B0AD65FB}">
      <dgm:prSet/>
      <dgm:spPr/>
      <dgm:t>
        <a:bodyPr/>
        <a:lstStyle/>
        <a:p>
          <a:endParaRPr lang="ru-RU"/>
        </a:p>
      </dgm:t>
    </dgm:pt>
    <dgm:pt modelId="{69D67A3D-1E20-4C3D-A911-E9D5A0CC880F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 необходимого дидактического материала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57BCC3-CCED-4A17-8451-46A3A14F7791}" type="parTrans" cxnId="{A23595BD-A18E-4730-80C9-7D17D8613125}">
      <dgm:prSet/>
      <dgm:spPr/>
      <dgm:t>
        <a:bodyPr/>
        <a:lstStyle/>
        <a:p>
          <a:endParaRPr lang="ru-RU"/>
        </a:p>
      </dgm:t>
    </dgm:pt>
    <dgm:pt modelId="{5DF15424-FCAC-48A9-9CDE-E001A3ED54F2}" type="sibTrans" cxnId="{A23595BD-A18E-4730-80C9-7D17D8613125}">
      <dgm:prSet/>
      <dgm:spPr/>
      <dgm:t>
        <a:bodyPr/>
        <a:lstStyle/>
        <a:p>
          <a:endParaRPr lang="ru-RU"/>
        </a:p>
      </dgm:t>
    </dgm:pt>
    <dgm:pt modelId="{D1D27CE6-ACE3-4CCA-A123-A778856A019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 к игре самого педагога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F771121-5A01-48D0-8198-8B91E04FBC19}" type="parTrans" cxnId="{D6AF5F4B-3BA0-4302-9B2B-C1818A17CCC6}">
      <dgm:prSet/>
      <dgm:spPr/>
      <dgm:t>
        <a:bodyPr/>
        <a:lstStyle/>
        <a:p>
          <a:endParaRPr lang="ru-RU"/>
        </a:p>
      </dgm:t>
    </dgm:pt>
    <dgm:pt modelId="{B241CC6B-DD8E-4C0D-AB3C-9E30A88D2C00}" type="sibTrans" cxnId="{D6AF5F4B-3BA0-4302-9B2B-C1818A17CCC6}">
      <dgm:prSet/>
      <dgm:spPr/>
      <dgm:t>
        <a:bodyPr/>
        <a:lstStyle/>
        <a:p>
          <a:endParaRPr lang="ru-RU"/>
        </a:p>
      </dgm:t>
    </dgm:pt>
    <dgm:pt modelId="{99876C2C-B0FF-423D-BA47-7207B1769FF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Подготовка к игре детей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A5F4D0-50B1-400F-A5AF-E0581BC62F34}" type="parTrans" cxnId="{7F80A82B-4B3F-4A0B-A2C4-F33AC40842C5}">
      <dgm:prSet/>
      <dgm:spPr/>
      <dgm:t>
        <a:bodyPr/>
        <a:lstStyle/>
        <a:p>
          <a:endParaRPr lang="ru-RU"/>
        </a:p>
      </dgm:t>
    </dgm:pt>
    <dgm:pt modelId="{749530F9-3AFD-4259-9FE4-E84BA917B956}" type="sibTrans" cxnId="{7F80A82B-4B3F-4A0B-A2C4-F33AC40842C5}">
      <dgm:prSet/>
      <dgm:spPr/>
      <dgm:t>
        <a:bodyPr/>
        <a:lstStyle/>
        <a:p>
          <a:endParaRPr lang="ru-RU"/>
        </a:p>
      </dgm:t>
    </dgm:pt>
    <dgm:pt modelId="{A28E6711-FC61-4099-B29B-4AD56312AC3D}" type="pres">
      <dgm:prSet presAssocID="{12C85B87-091D-4DB0-AF80-702CAE6828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80D592-B05B-4E82-9CCB-6331B8FD40B2}" type="pres">
      <dgm:prSet presAssocID="{F6BFBBA9-A921-4779-834D-35A910623E54}" presName="parentLin" presStyleCnt="0"/>
      <dgm:spPr/>
    </dgm:pt>
    <dgm:pt modelId="{78353FF4-F5CA-4115-8001-DB376FEA0E8F}" type="pres">
      <dgm:prSet presAssocID="{F6BFBBA9-A921-4779-834D-35A910623E54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068BC51-7411-4AD5-B8B6-00FD6C91C1F8}" type="pres">
      <dgm:prSet presAssocID="{F6BFBBA9-A921-4779-834D-35A910623E54}" presName="parentText" presStyleLbl="node1" presStyleIdx="0" presStyleCnt="7" custScaleX="100212" custScaleY="2526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0607D-DBE7-4099-A427-77D5699EEF0A}" type="pres">
      <dgm:prSet presAssocID="{F6BFBBA9-A921-4779-834D-35A910623E54}" presName="negativeSpace" presStyleCnt="0"/>
      <dgm:spPr/>
    </dgm:pt>
    <dgm:pt modelId="{E7EF36E4-D772-4D56-9287-9BEE31EBDAC9}" type="pres">
      <dgm:prSet presAssocID="{F6BFBBA9-A921-4779-834D-35A910623E54}" presName="childText" presStyleLbl="conFgAcc1" presStyleIdx="0" presStyleCnt="7">
        <dgm:presLayoutVars>
          <dgm:bulletEnabled val="1"/>
        </dgm:presLayoutVars>
      </dgm:prSet>
      <dgm:spPr/>
    </dgm:pt>
    <dgm:pt modelId="{12F9B9B1-F1A7-4C2E-852A-A225E8D49D22}" type="pres">
      <dgm:prSet presAssocID="{6F1CED77-2FF5-4F41-9908-60AA0B40555A}" presName="spaceBetweenRectangles" presStyleCnt="0"/>
      <dgm:spPr/>
    </dgm:pt>
    <dgm:pt modelId="{AA80493F-15D3-4E28-A3C3-E5768E2156D8}" type="pres">
      <dgm:prSet presAssocID="{4B4FA354-5F01-4F2B-A82F-3ED272461145}" presName="parentLin" presStyleCnt="0"/>
      <dgm:spPr/>
    </dgm:pt>
    <dgm:pt modelId="{7C80F0F3-D724-4A9E-B55D-0418BB3B59D4}" type="pres">
      <dgm:prSet presAssocID="{4B4FA354-5F01-4F2B-A82F-3ED272461145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FAE46BC-DEBF-4937-BE60-26902F894B8A}" type="pres">
      <dgm:prSet presAssocID="{4B4FA354-5F01-4F2B-A82F-3ED272461145}" presName="parentText" presStyleLbl="node1" presStyleIdx="1" presStyleCnt="7" custScaleX="100000" custScaleY="361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D1357-2BC7-4006-8041-CCFF9D4CFBDA}" type="pres">
      <dgm:prSet presAssocID="{4B4FA354-5F01-4F2B-A82F-3ED272461145}" presName="negativeSpace" presStyleCnt="0"/>
      <dgm:spPr/>
    </dgm:pt>
    <dgm:pt modelId="{B563D895-E805-4E79-A229-24985A066617}" type="pres">
      <dgm:prSet presAssocID="{4B4FA354-5F01-4F2B-A82F-3ED272461145}" presName="childText" presStyleLbl="conFgAcc1" presStyleIdx="1" presStyleCnt="7">
        <dgm:presLayoutVars>
          <dgm:bulletEnabled val="1"/>
        </dgm:presLayoutVars>
      </dgm:prSet>
      <dgm:spPr/>
    </dgm:pt>
    <dgm:pt modelId="{46CB540B-DED2-4C07-823A-030E4B3C41BE}" type="pres">
      <dgm:prSet presAssocID="{873CBCA7-AFE0-48D3-8BC6-F5244F90F711}" presName="spaceBetweenRectangles" presStyleCnt="0"/>
      <dgm:spPr/>
    </dgm:pt>
    <dgm:pt modelId="{88CD3C14-5E49-4CC7-879D-6341B082C9B0}" type="pres">
      <dgm:prSet presAssocID="{24E04A5B-DF03-4738-9184-33BAB5FDDF52}" presName="parentLin" presStyleCnt="0"/>
      <dgm:spPr/>
    </dgm:pt>
    <dgm:pt modelId="{B5427A07-ED0B-419F-8CAF-4CFED2F5FD31}" type="pres">
      <dgm:prSet presAssocID="{24E04A5B-DF03-4738-9184-33BAB5FDDF5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A270AB93-0BEB-4519-81CC-09737C3E86DF}" type="pres">
      <dgm:prSet presAssocID="{24E04A5B-DF03-4738-9184-33BAB5FDDF52}" presName="parentText" presStyleLbl="node1" presStyleIdx="2" presStyleCnt="7" custScaleY="2290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44076C-DE64-405C-9D5B-06EFBFEFEF74}" type="pres">
      <dgm:prSet presAssocID="{24E04A5B-DF03-4738-9184-33BAB5FDDF52}" presName="negativeSpace" presStyleCnt="0"/>
      <dgm:spPr/>
    </dgm:pt>
    <dgm:pt modelId="{C91AA11D-4D51-430A-9A90-D034CA32B2E1}" type="pres">
      <dgm:prSet presAssocID="{24E04A5B-DF03-4738-9184-33BAB5FDDF52}" presName="childText" presStyleLbl="conFgAcc1" presStyleIdx="2" presStyleCnt="7">
        <dgm:presLayoutVars>
          <dgm:bulletEnabled val="1"/>
        </dgm:presLayoutVars>
      </dgm:prSet>
      <dgm:spPr/>
    </dgm:pt>
    <dgm:pt modelId="{8EEB641D-2F62-4720-B80C-B9D5186AF0E1}" type="pres">
      <dgm:prSet presAssocID="{6740DB78-2633-4E25-A974-45342C7F105B}" presName="spaceBetweenRectangles" presStyleCnt="0"/>
      <dgm:spPr/>
    </dgm:pt>
    <dgm:pt modelId="{37E0A8F3-08E9-41C9-AC6F-7216B4F5CDDF}" type="pres">
      <dgm:prSet presAssocID="{A8F96988-402D-43D7-BC07-7DE4D3C9B721}" presName="parentLin" presStyleCnt="0"/>
      <dgm:spPr/>
    </dgm:pt>
    <dgm:pt modelId="{F5497ACF-2DF3-4E52-9652-56859CE3B94E}" type="pres">
      <dgm:prSet presAssocID="{A8F96988-402D-43D7-BC07-7DE4D3C9B72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2271DCFD-5DB8-4B08-B296-9D3924E0EE10}" type="pres">
      <dgm:prSet presAssocID="{A8F96988-402D-43D7-BC07-7DE4D3C9B721}" presName="parentText" presStyleLbl="node1" presStyleIdx="3" presStyleCnt="7" custScaleY="1599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A82E3-0773-4A91-B61C-B0323FD585A1}" type="pres">
      <dgm:prSet presAssocID="{A8F96988-402D-43D7-BC07-7DE4D3C9B721}" presName="negativeSpace" presStyleCnt="0"/>
      <dgm:spPr/>
    </dgm:pt>
    <dgm:pt modelId="{F48EE591-DB06-40CB-9E67-844D48226A57}" type="pres">
      <dgm:prSet presAssocID="{A8F96988-402D-43D7-BC07-7DE4D3C9B721}" presName="childText" presStyleLbl="conFgAcc1" presStyleIdx="3" presStyleCnt="7">
        <dgm:presLayoutVars>
          <dgm:bulletEnabled val="1"/>
        </dgm:presLayoutVars>
      </dgm:prSet>
      <dgm:spPr/>
    </dgm:pt>
    <dgm:pt modelId="{587709CC-9D2B-4A50-AF16-73269CF13155}" type="pres">
      <dgm:prSet presAssocID="{D299A0E3-AAC4-4A1E-AFDD-7D8DBB0F1009}" presName="spaceBetweenRectangles" presStyleCnt="0"/>
      <dgm:spPr/>
    </dgm:pt>
    <dgm:pt modelId="{CCC03A72-DFBD-4E72-99D4-77DD68B0D1D7}" type="pres">
      <dgm:prSet presAssocID="{69D67A3D-1E20-4C3D-A911-E9D5A0CC880F}" presName="parentLin" presStyleCnt="0"/>
      <dgm:spPr/>
    </dgm:pt>
    <dgm:pt modelId="{4145CE6C-F265-4D12-BD62-DFC9A9A79882}" type="pres">
      <dgm:prSet presAssocID="{69D67A3D-1E20-4C3D-A911-E9D5A0CC880F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11B76888-3C50-476C-AC7B-B06C72408681}" type="pres">
      <dgm:prSet presAssocID="{69D67A3D-1E20-4C3D-A911-E9D5A0CC880F}" presName="parentText" presStyleLbl="node1" presStyleIdx="4" presStyleCnt="7" custScaleY="2257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D94F5-6C77-4FD4-B0A9-87EB7CDFF99E}" type="pres">
      <dgm:prSet presAssocID="{69D67A3D-1E20-4C3D-A911-E9D5A0CC880F}" presName="negativeSpace" presStyleCnt="0"/>
      <dgm:spPr/>
    </dgm:pt>
    <dgm:pt modelId="{0955C9FA-334E-402C-870B-67F06E0D2E8B}" type="pres">
      <dgm:prSet presAssocID="{69D67A3D-1E20-4C3D-A911-E9D5A0CC880F}" presName="childText" presStyleLbl="conFgAcc1" presStyleIdx="4" presStyleCnt="7">
        <dgm:presLayoutVars>
          <dgm:bulletEnabled val="1"/>
        </dgm:presLayoutVars>
      </dgm:prSet>
      <dgm:spPr/>
    </dgm:pt>
    <dgm:pt modelId="{57070B34-6429-42E8-AA4D-66369056B066}" type="pres">
      <dgm:prSet presAssocID="{5DF15424-FCAC-48A9-9CDE-E001A3ED54F2}" presName="spaceBetweenRectangles" presStyleCnt="0"/>
      <dgm:spPr/>
    </dgm:pt>
    <dgm:pt modelId="{9F928F57-4019-40F0-AED8-8485980E542D}" type="pres">
      <dgm:prSet presAssocID="{D1D27CE6-ACE3-4CCA-A123-A778856A0195}" presName="parentLin" presStyleCnt="0"/>
      <dgm:spPr/>
    </dgm:pt>
    <dgm:pt modelId="{9F1BE6D7-4C01-46AD-9120-236DF0FB1241}" type="pres">
      <dgm:prSet presAssocID="{D1D27CE6-ACE3-4CCA-A123-A778856A0195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CC4C8D5C-B637-4020-94C3-5DFB7D6794B0}" type="pres">
      <dgm:prSet presAssocID="{D1D27CE6-ACE3-4CCA-A123-A778856A0195}" presName="parentText" presStyleLbl="node1" presStyleIdx="5" presStyleCnt="7" custScaleY="1556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D203C-49E7-483E-BD07-FAC0DF20B60E}" type="pres">
      <dgm:prSet presAssocID="{D1D27CE6-ACE3-4CCA-A123-A778856A0195}" presName="negativeSpace" presStyleCnt="0"/>
      <dgm:spPr/>
    </dgm:pt>
    <dgm:pt modelId="{B05ACD0C-7BA7-49F6-BBD9-993029C3FC6B}" type="pres">
      <dgm:prSet presAssocID="{D1D27CE6-ACE3-4CCA-A123-A778856A0195}" presName="childText" presStyleLbl="conFgAcc1" presStyleIdx="5" presStyleCnt="7">
        <dgm:presLayoutVars>
          <dgm:bulletEnabled val="1"/>
        </dgm:presLayoutVars>
      </dgm:prSet>
      <dgm:spPr/>
    </dgm:pt>
    <dgm:pt modelId="{516994C3-3712-46B7-9454-ED50F8A70020}" type="pres">
      <dgm:prSet presAssocID="{B241CC6B-DD8E-4C0D-AB3C-9E30A88D2C00}" presName="spaceBetweenRectangles" presStyleCnt="0"/>
      <dgm:spPr/>
    </dgm:pt>
    <dgm:pt modelId="{3630B4BA-8867-438C-A463-F76055411801}" type="pres">
      <dgm:prSet presAssocID="{99876C2C-B0FF-423D-BA47-7207B1769FFD}" presName="parentLin" presStyleCnt="0"/>
      <dgm:spPr/>
    </dgm:pt>
    <dgm:pt modelId="{B2D40719-1510-43F5-8A0E-501358445170}" type="pres">
      <dgm:prSet presAssocID="{99876C2C-B0FF-423D-BA47-7207B1769FFD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B8287601-1563-4CDB-8257-A158BA7E7937}" type="pres">
      <dgm:prSet presAssocID="{99876C2C-B0FF-423D-BA47-7207B1769FFD}" presName="parentText" presStyleLbl="node1" presStyleIdx="6" presStyleCnt="7" custScaleY="2161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6964F-4627-4FB1-8CE8-3F5073EF4804}" type="pres">
      <dgm:prSet presAssocID="{99876C2C-B0FF-423D-BA47-7207B1769FFD}" presName="negativeSpace" presStyleCnt="0"/>
      <dgm:spPr/>
    </dgm:pt>
    <dgm:pt modelId="{E2F16F83-63AA-42C8-AF4D-B89DA3398F5B}" type="pres">
      <dgm:prSet presAssocID="{99876C2C-B0FF-423D-BA47-7207B1769FFD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5A6E63FF-7BC1-4CD5-B484-85A878C46E2A}" type="presOf" srcId="{99876C2C-B0FF-423D-BA47-7207B1769FFD}" destId="{B2D40719-1510-43F5-8A0E-501358445170}" srcOrd="0" destOrd="0" presId="urn:microsoft.com/office/officeart/2005/8/layout/list1"/>
    <dgm:cxn modelId="{A23595BD-A18E-4730-80C9-7D17D8613125}" srcId="{12C85B87-091D-4DB0-AF80-702CAE682837}" destId="{69D67A3D-1E20-4C3D-A911-E9D5A0CC880F}" srcOrd="4" destOrd="0" parTransId="{2357BCC3-CCED-4A17-8451-46A3A14F7791}" sibTransId="{5DF15424-FCAC-48A9-9CDE-E001A3ED54F2}"/>
    <dgm:cxn modelId="{EA420A58-4705-4542-89EA-D24ABA70C0BE}" srcId="{12C85B87-091D-4DB0-AF80-702CAE682837}" destId="{4B4FA354-5F01-4F2B-A82F-3ED272461145}" srcOrd="1" destOrd="0" parTransId="{C94FB60A-B728-4083-817E-362C8F4BBD7D}" sibTransId="{873CBCA7-AFE0-48D3-8BC6-F5244F90F711}"/>
    <dgm:cxn modelId="{F6B7D217-F457-4279-877B-BADE5BBC2CBC}" type="presOf" srcId="{F6BFBBA9-A921-4779-834D-35A910623E54}" destId="{78353FF4-F5CA-4115-8001-DB376FEA0E8F}" srcOrd="0" destOrd="0" presId="urn:microsoft.com/office/officeart/2005/8/layout/list1"/>
    <dgm:cxn modelId="{E7FFCCF9-CB38-4743-95A7-B4B8C4BDCA36}" type="presOf" srcId="{12C85B87-091D-4DB0-AF80-702CAE682837}" destId="{A28E6711-FC61-4099-B29B-4AD56312AC3D}" srcOrd="0" destOrd="0" presId="urn:microsoft.com/office/officeart/2005/8/layout/list1"/>
    <dgm:cxn modelId="{6BDED7E2-04A1-44D1-ABB4-D585B0AD65FB}" srcId="{12C85B87-091D-4DB0-AF80-702CAE682837}" destId="{A8F96988-402D-43D7-BC07-7DE4D3C9B721}" srcOrd="3" destOrd="0" parTransId="{EC241FC0-EFF3-4D1F-8CB9-4BECB876BF13}" sibTransId="{D299A0E3-AAC4-4A1E-AFDD-7D8DBB0F1009}"/>
    <dgm:cxn modelId="{7DFD6DB3-44C0-42CF-AC41-CAB692A2B96D}" type="presOf" srcId="{F6BFBBA9-A921-4779-834D-35A910623E54}" destId="{8068BC51-7411-4AD5-B8B6-00FD6C91C1F8}" srcOrd="1" destOrd="0" presId="urn:microsoft.com/office/officeart/2005/8/layout/list1"/>
    <dgm:cxn modelId="{C0327833-F939-4CA3-A1A8-B99C3D76192B}" type="presOf" srcId="{69D67A3D-1E20-4C3D-A911-E9D5A0CC880F}" destId="{4145CE6C-F265-4D12-BD62-DFC9A9A79882}" srcOrd="0" destOrd="0" presId="urn:microsoft.com/office/officeart/2005/8/layout/list1"/>
    <dgm:cxn modelId="{A5157297-5A45-4420-9CBA-9CFABEDDFB49}" type="presOf" srcId="{24E04A5B-DF03-4738-9184-33BAB5FDDF52}" destId="{A270AB93-0BEB-4519-81CC-09737C3E86DF}" srcOrd="1" destOrd="0" presId="urn:microsoft.com/office/officeart/2005/8/layout/list1"/>
    <dgm:cxn modelId="{C2782D23-E9ED-4DA5-B08B-9ACA13DEFE26}" srcId="{12C85B87-091D-4DB0-AF80-702CAE682837}" destId="{F6BFBBA9-A921-4779-834D-35A910623E54}" srcOrd="0" destOrd="0" parTransId="{C41D15D5-D9D3-40CD-B760-65DEC0FDB105}" sibTransId="{6F1CED77-2FF5-4F41-9908-60AA0B40555A}"/>
    <dgm:cxn modelId="{6578D26C-4888-4ABC-90E9-97A7722CFF3B}" type="presOf" srcId="{A8F96988-402D-43D7-BC07-7DE4D3C9B721}" destId="{2271DCFD-5DB8-4B08-B296-9D3924E0EE10}" srcOrd="1" destOrd="0" presId="urn:microsoft.com/office/officeart/2005/8/layout/list1"/>
    <dgm:cxn modelId="{1A20985E-734F-4725-9F56-91BD587EF065}" type="presOf" srcId="{24E04A5B-DF03-4738-9184-33BAB5FDDF52}" destId="{B5427A07-ED0B-419F-8CAF-4CFED2F5FD31}" srcOrd="0" destOrd="0" presId="urn:microsoft.com/office/officeart/2005/8/layout/list1"/>
    <dgm:cxn modelId="{6C3A819F-5AB7-4057-B0E7-14A46A529317}" type="presOf" srcId="{69D67A3D-1E20-4C3D-A911-E9D5A0CC880F}" destId="{11B76888-3C50-476C-AC7B-B06C72408681}" srcOrd="1" destOrd="0" presId="urn:microsoft.com/office/officeart/2005/8/layout/list1"/>
    <dgm:cxn modelId="{6D32AD1C-FD9C-4C33-AB72-51D7E9641756}" type="presOf" srcId="{4B4FA354-5F01-4F2B-A82F-3ED272461145}" destId="{7C80F0F3-D724-4A9E-B55D-0418BB3B59D4}" srcOrd="0" destOrd="0" presId="urn:microsoft.com/office/officeart/2005/8/layout/list1"/>
    <dgm:cxn modelId="{D149B16E-F5A5-4089-B068-07A5E8D7C595}" type="presOf" srcId="{D1D27CE6-ACE3-4CCA-A123-A778856A0195}" destId="{CC4C8D5C-B637-4020-94C3-5DFB7D6794B0}" srcOrd="1" destOrd="0" presId="urn:microsoft.com/office/officeart/2005/8/layout/list1"/>
    <dgm:cxn modelId="{B0FB7E75-6B22-4B3B-923A-761FC6FD2677}" type="presOf" srcId="{4B4FA354-5F01-4F2B-A82F-3ED272461145}" destId="{8FAE46BC-DEBF-4937-BE60-26902F894B8A}" srcOrd="1" destOrd="0" presId="urn:microsoft.com/office/officeart/2005/8/layout/list1"/>
    <dgm:cxn modelId="{7F80A82B-4B3F-4A0B-A2C4-F33AC40842C5}" srcId="{12C85B87-091D-4DB0-AF80-702CAE682837}" destId="{99876C2C-B0FF-423D-BA47-7207B1769FFD}" srcOrd="6" destOrd="0" parTransId="{FBA5F4D0-50B1-400F-A5AF-E0581BC62F34}" sibTransId="{749530F9-3AFD-4259-9FE4-E84BA917B956}"/>
    <dgm:cxn modelId="{1C93EB38-AB33-4129-A32B-98B3CFD44356}" type="presOf" srcId="{99876C2C-B0FF-423D-BA47-7207B1769FFD}" destId="{B8287601-1563-4CDB-8257-A158BA7E7937}" srcOrd="1" destOrd="0" presId="urn:microsoft.com/office/officeart/2005/8/layout/list1"/>
    <dgm:cxn modelId="{4F156E8A-7C2F-4D52-91F7-3843EC832B72}" type="presOf" srcId="{D1D27CE6-ACE3-4CCA-A123-A778856A0195}" destId="{9F1BE6D7-4C01-46AD-9120-236DF0FB1241}" srcOrd="0" destOrd="0" presId="urn:microsoft.com/office/officeart/2005/8/layout/list1"/>
    <dgm:cxn modelId="{D6AF5F4B-3BA0-4302-9B2B-C1818A17CCC6}" srcId="{12C85B87-091D-4DB0-AF80-702CAE682837}" destId="{D1D27CE6-ACE3-4CCA-A123-A778856A0195}" srcOrd="5" destOrd="0" parTransId="{6F771121-5A01-48D0-8198-8B91E04FBC19}" sibTransId="{B241CC6B-DD8E-4C0D-AB3C-9E30A88D2C00}"/>
    <dgm:cxn modelId="{89B043D9-B1E7-4C06-84E8-E707CF6C2772}" srcId="{12C85B87-091D-4DB0-AF80-702CAE682837}" destId="{24E04A5B-DF03-4738-9184-33BAB5FDDF52}" srcOrd="2" destOrd="0" parTransId="{51AB0466-6F2B-47C4-9D95-969BB935F3CD}" sibTransId="{6740DB78-2633-4E25-A974-45342C7F105B}"/>
    <dgm:cxn modelId="{B780B45E-4965-4AA5-AD1A-B81A7468A72A}" type="presOf" srcId="{A8F96988-402D-43D7-BC07-7DE4D3C9B721}" destId="{F5497ACF-2DF3-4E52-9652-56859CE3B94E}" srcOrd="0" destOrd="0" presId="urn:microsoft.com/office/officeart/2005/8/layout/list1"/>
    <dgm:cxn modelId="{D0CA58FE-22F0-4EF3-B191-D21E774E2A91}" type="presParOf" srcId="{A28E6711-FC61-4099-B29B-4AD56312AC3D}" destId="{7580D592-B05B-4E82-9CCB-6331B8FD40B2}" srcOrd="0" destOrd="0" presId="urn:microsoft.com/office/officeart/2005/8/layout/list1"/>
    <dgm:cxn modelId="{C1F8ED6B-9BCE-45FA-AFF6-09D57A04205D}" type="presParOf" srcId="{7580D592-B05B-4E82-9CCB-6331B8FD40B2}" destId="{78353FF4-F5CA-4115-8001-DB376FEA0E8F}" srcOrd="0" destOrd="0" presId="urn:microsoft.com/office/officeart/2005/8/layout/list1"/>
    <dgm:cxn modelId="{7021B44F-277A-40E2-945F-2C1040F41264}" type="presParOf" srcId="{7580D592-B05B-4E82-9CCB-6331B8FD40B2}" destId="{8068BC51-7411-4AD5-B8B6-00FD6C91C1F8}" srcOrd="1" destOrd="0" presId="urn:microsoft.com/office/officeart/2005/8/layout/list1"/>
    <dgm:cxn modelId="{48F76431-05C3-4EE2-BB19-700C46F21B22}" type="presParOf" srcId="{A28E6711-FC61-4099-B29B-4AD56312AC3D}" destId="{AF40607D-DBE7-4099-A427-77D5699EEF0A}" srcOrd="1" destOrd="0" presId="urn:microsoft.com/office/officeart/2005/8/layout/list1"/>
    <dgm:cxn modelId="{21A91E8F-05C9-4D0B-B761-39D6BC772935}" type="presParOf" srcId="{A28E6711-FC61-4099-B29B-4AD56312AC3D}" destId="{E7EF36E4-D772-4D56-9287-9BEE31EBDAC9}" srcOrd="2" destOrd="0" presId="urn:microsoft.com/office/officeart/2005/8/layout/list1"/>
    <dgm:cxn modelId="{9A5AFF51-9281-4491-BA8C-7CB8E17E16F2}" type="presParOf" srcId="{A28E6711-FC61-4099-B29B-4AD56312AC3D}" destId="{12F9B9B1-F1A7-4C2E-852A-A225E8D49D22}" srcOrd="3" destOrd="0" presId="urn:microsoft.com/office/officeart/2005/8/layout/list1"/>
    <dgm:cxn modelId="{72A86D66-2ED6-488F-BD7B-D5D888FDE6A2}" type="presParOf" srcId="{A28E6711-FC61-4099-B29B-4AD56312AC3D}" destId="{AA80493F-15D3-4E28-A3C3-E5768E2156D8}" srcOrd="4" destOrd="0" presId="urn:microsoft.com/office/officeart/2005/8/layout/list1"/>
    <dgm:cxn modelId="{D3882E9C-1A5C-4F43-B877-84DDAE48D8CC}" type="presParOf" srcId="{AA80493F-15D3-4E28-A3C3-E5768E2156D8}" destId="{7C80F0F3-D724-4A9E-B55D-0418BB3B59D4}" srcOrd="0" destOrd="0" presId="urn:microsoft.com/office/officeart/2005/8/layout/list1"/>
    <dgm:cxn modelId="{832E5667-AF12-4334-94D4-E62601F0D715}" type="presParOf" srcId="{AA80493F-15D3-4E28-A3C3-E5768E2156D8}" destId="{8FAE46BC-DEBF-4937-BE60-26902F894B8A}" srcOrd="1" destOrd="0" presId="urn:microsoft.com/office/officeart/2005/8/layout/list1"/>
    <dgm:cxn modelId="{3C6CEFB6-3978-41AF-85C5-0B83C67F271F}" type="presParOf" srcId="{A28E6711-FC61-4099-B29B-4AD56312AC3D}" destId="{281D1357-2BC7-4006-8041-CCFF9D4CFBDA}" srcOrd="5" destOrd="0" presId="urn:microsoft.com/office/officeart/2005/8/layout/list1"/>
    <dgm:cxn modelId="{9DBC514E-9474-4058-B570-916085A4E3CE}" type="presParOf" srcId="{A28E6711-FC61-4099-B29B-4AD56312AC3D}" destId="{B563D895-E805-4E79-A229-24985A066617}" srcOrd="6" destOrd="0" presId="urn:microsoft.com/office/officeart/2005/8/layout/list1"/>
    <dgm:cxn modelId="{2721B874-8CE8-453C-85CF-637437C5386A}" type="presParOf" srcId="{A28E6711-FC61-4099-B29B-4AD56312AC3D}" destId="{46CB540B-DED2-4C07-823A-030E4B3C41BE}" srcOrd="7" destOrd="0" presId="urn:microsoft.com/office/officeart/2005/8/layout/list1"/>
    <dgm:cxn modelId="{5A4DEE43-D253-4F5F-A637-2C143AC3A99C}" type="presParOf" srcId="{A28E6711-FC61-4099-B29B-4AD56312AC3D}" destId="{88CD3C14-5E49-4CC7-879D-6341B082C9B0}" srcOrd="8" destOrd="0" presId="urn:microsoft.com/office/officeart/2005/8/layout/list1"/>
    <dgm:cxn modelId="{F878BC1E-87C7-44B7-AA1A-BF8347592A5A}" type="presParOf" srcId="{88CD3C14-5E49-4CC7-879D-6341B082C9B0}" destId="{B5427A07-ED0B-419F-8CAF-4CFED2F5FD31}" srcOrd="0" destOrd="0" presId="urn:microsoft.com/office/officeart/2005/8/layout/list1"/>
    <dgm:cxn modelId="{F003D4F4-5251-481E-9D05-37D0DAB5E581}" type="presParOf" srcId="{88CD3C14-5E49-4CC7-879D-6341B082C9B0}" destId="{A270AB93-0BEB-4519-81CC-09737C3E86DF}" srcOrd="1" destOrd="0" presId="urn:microsoft.com/office/officeart/2005/8/layout/list1"/>
    <dgm:cxn modelId="{D968B1F3-45DD-419F-A995-A3B826547788}" type="presParOf" srcId="{A28E6711-FC61-4099-B29B-4AD56312AC3D}" destId="{8644076C-DE64-405C-9D5B-06EFBFEFEF74}" srcOrd="9" destOrd="0" presId="urn:microsoft.com/office/officeart/2005/8/layout/list1"/>
    <dgm:cxn modelId="{707F85BF-52DF-46A1-9822-9ED95966F528}" type="presParOf" srcId="{A28E6711-FC61-4099-B29B-4AD56312AC3D}" destId="{C91AA11D-4D51-430A-9A90-D034CA32B2E1}" srcOrd="10" destOrd="0" presId="urn:microsoft.com/office/officeart/2005/8/layout/list1"/>
    <dgm:cxn modelId="{21E3C89A-A7C9-4AD2-B309-1ACEEAA9D771}" type="presParOf" srcId="{A28E6711-FC61-4099-B29B-4AD56312AC3D}" destId="{8EEB641D-2F62-4720-B80C-B9D5186AF0E1}" srcOrd="11" destOrd="0" presId="urn:microsoft.com/office/officeart/2005/8/layout/list1"/>
    <dgm:cxn modelId="{9DFFF015-C3D9-43F3-8321-2EF4CDC7FD9B}" type="presParOf" srcId="{A28E6711-FC61-4099-B29B-4AD56312AC3D}" destId="{37E0A8F3-08E9-41C9-AC6F-7216B4F5CDDF}" srcOrd="12" destOrd="0" presId="urn:microsoft.com/office/officeart/2005/8/layout/list1"/>
    <dgm:cxn modelId="{7330FBBA-F35F-427A-8C88-FE933B71CB6F}" type="presParOf" srcId="{37E0A8F3-08E9-41C9-AC6F-7216B4F5CDDF}" destId="{F5497ACF-2DF3-4E52-9652-56859CE3B94E}" srcOrd="0" destOrd="0" presId="urn:microsoft.com/office/officeart/2005/8/layout/list1"/>
    <dgm:cxn modelId="{0E34E293-AE0F-4BF6-9BE9-5ECD3E97B9B7}" type="presParOf" srcId="{37E0A8F3-08E9-41C9-AC6F-7216B4F5CDDF}" destId="{2271DCFD-5DB8-4B08-B296-9D3924E0EE10}" srcOrd="1" destOrd="0" presId="urn:microsoft.com/office/officeart/2005/8/layout/list1"/>
    <dgm:cxn modelId="{50844D48-D44F-4321-A799-323FDFB4887C}" type="presParOf" srcId="{A28E6711-FC61-4099-B29B-4AD56312AC3D}" destId="{578A82E3-0773-4A91-B61C-B0323FD585A1}" srcOrd="13" destOrd="0" presId="urn:microsoft.com/office/officeart/2005/8/layout/list1"/>
    <dgm:cxn modelId="{204BC3AA-AAF9-44C8-BA57-9C36C3EA537C}" type="presParOf" srcId="{A28E6711-FC61-4099-B29B-4AD56312AC3D}" destId="{F48EE591-DB06-40CB-9E67-844D48226A57}" srcOrd="14" destOrd="0" presId="urn:microsoft.com/office/officeart/2005/8/layout/list1"/>
    <dgm:cxn modelId="{7E828224-174F-4CAB-B081-6F0E71286403}" type="presParOf" srcId="{A28E6711-FC61-4099-B29B-4AD56312AC3D}" destId="{587709CC-9D2B-4A50-AF16-73269CF13155}" srcOrd="15" destOrd="0" presId="urn:microsoft.com/office/officeart/2005/8/layout/list1"/>
    <dgm:cxn modelId="{EA35A178-31A8-4DB4-AF2A-3D54DAE1D3B2}" type="presParOf" srcId="{A28E6711-FC61-4099-B29B-4AD56312AC3D}" destId="{CCC03A72-DFBD-4E72-99D4-77DD68B0D1D7}" srcOrd="16" destOrd="0" presId="urn:microsoft.com/office/officeart/2005/8/layout/list1"/>
    <dgm:cxn modelId="{A1C08569-C656-4704-8795-B7DD1FD20627}" type="presParOf" srcId="{CCC03A72-DFBD-4E72-99D4-77DD68B0D1D7}" destId="{4145CE6C-F265-4D12-BD62-DFC9A9A79882}" srcOrd="0" destOrd="0" presId="urn:microsoft.com/office/officeart/2005/8/layout/list1"/>
    <dgm:cxn modelId="{6A5BAC3F-BF4A-48FD-B048-5E72A92B5952}" type="presParOf" srcId="{CCC03A72-DFBD-4E72-99D4-77DD68B0D1D7}" destId="{11B76888-3C50-476C-AC7B-B06C72408681}" srcOrd="1" destOrd="0" presId="urn:microsoft.com/office/officeart/2005/8/layout/list1"/>
    <dgm:cxn modelId="{FF1F58FD-C371-4E39-AA60-B3D6276617E3}" type="presParOf" srcId="{A28E6711-FC61-4099-B29B-4AD56312AC3D}" destId="{A4BD94F5-6C77-4FD4-B0A9-87EB7CDFF99E}" srcOrd="17" destOrd="0" presId="urn:microsoft.com/office/officeart/2005/8/layout/list1"/>
    <dgm:cxn modelId="{4C489CF4-0A7B-4265-B35E-6180BA7BAC62}" type="presParOf" srcId="{A28E6711-FC61-4099-B29B-4AD56312AC3D}" destId="{0955C9FA-334E-402C-870B-67F06E0D2E8B}" srcOrd="18" destOrd="0" presId="urn:microsoft.com/office/officeart/2005/8/layout/list1"/>
    <dgm:cxn modelId="{9BEB6FA8-D03E-478C-A841-FFA505B67ECE}" type="presParOf" srcId="{A28E6711-FC61-4099-B29B-4AD56312AC3D}" destId="{57070B34-6429-42E8-AA4D-66369056B066}" srcOrd="19" destOrd="0" presId="urn:microsoft.com/office/officeart/2005/8/layout/list1"/>
    <dgm:cxn modelId="{1FF3D672-F091-452D-B26B-FBA501B0D172}" type="presParOf" srcId="{A28E6711-FC61-4099-B29B-4AD56312AC3D}" destId="{9F928F57-4019-40F0-AED8-8485980E542D}" srcOrd="20" destOrd="0" presId="urn:microsoft.com/office/officeart/2005/8/layout/list1"/>
    <dgm:cxn modelId="{2FFEE10C-E8D6-4BE5-96AB-3530AA9C988E}" type="presParOf" srcId="{9F928F57-4019-40F0-AED8-8485980E542D}" destId="{9F1BE6D7-4C01-46AD-9120-236DF0FB1241}" srcOrd="0" destOrd="0" presId="urn:microsoft.com/office/officeart/2005/8/layout/list1"/>
    <dgm:cxn modelId="{E1209FDF-C0B3-4BA8-8412-AA5CDEAFE597}" type="presParOf" srcId="{9F928F57-4019-40F0-AED8-8485980E542D}" destId="{CC4C8D5C-B637-4020-94C3-5DFB7D6794B0}" srcOrd="1" destOrd="0" presId="urn:microsoft.com/office/officeart/2005/8/layout/list1"/>
    <dgm:cxn modelId="{043BD32A-BB06-493D-AB71-6E2BE9CBE6BA}" type="presParOf" srcId="{A28E6711-FC61-4099-B29B-4AD56312AC3D}" destId="{3B2D203C-49E7-483E-BD07-FAC0DF20B60E}" srcOrd="21" destOrd="0" presId="urn:microsoft.com/office/officeart/2005/8/layout/list1"/>
    <dgm:cxn modelId="{D6A117DF-F5C8-41CF-938B-A867D90D6B6F}" type="presParOf" srcId="{A28E6711-FC61-4099-B29B-4AD56312AC3D}" destId="{B05ACD0C-7BA7-49F6-BBD9-993029C3FC6B}" srcOrd="22" destOrd="0" presId="urn:microsoft.com/office/officeart/2005/8/layout/list1"/>
    <dgm:cxn modelId="{A6081CEB-2DCC-42A6-84C4-49E49C40BC0E}" type="presParOf" srcId="{A28E6711-FC61-4099-B29B-4AD56312AC3D}" destId="{516994C3-3712-46B7-9454-ED50F8A70020}" srcOrd="23" destOrd="0" presId="urn:microsoft.com/office/officeart/2005/8/layout/list1"/>
    <dgm:cxn modelId="{FFD7A937-3047-429F-91EF-B6E98BA476B2}" type="presParOf" srcId="{A28E6711-FC61-4099-B29B-4AD56312AC3D}" destId="{3630B4BA-8867-438C-A463-F76055411801}" srcOrd="24" destOrd="0" presId="urn:microsoft.com/office/officeart/2005/8/layout/list1"/>
    <dgm:cxn modelId="{153BD459-9E10-4B57-8502-9408D30D3642}" type="presParOf" srcId="{3630B4BA-8867-438C-A463-F76055411801}" destId="{B2D40719-1510-43F5-8A0E-501358445170}" srcOrd="0" destOrd="0" presId="urn:microsoft.com/office/officeart/2005/8/layout/list1"/>
    <dgm:cxn modelId="{396DDABA-261C-4AB0-8AF0-819375DBA5BF}" type="presParOf" srcId="{3630B4BA-8867-438C-A463-F76055411801}" destId="{B8287601-1563-4CDB-8257-A158BA7E7937}" srcOrd="1" destOrd="0" presId="urn:microsoft.com/office/officeart/2005/8/layout/list1"/>
    <dgm:cxn modelId="{F92D924F-787C-4156-81FB-FFFF577C99C3}" type="presParOf" srcId="{A28E6711-FC61-4099-B29B-4AD56312AC3D}" destId="{F066964F-4627-4FB1-8CE8-3F5073EF4804}" srcOrd="25" destOrd="0" presId="urn:microsoft.com/office/officeart/2005/8/layout/list1"/>
    <dgm:cxn modelId="{AC78C858-F206-414C-9370-19B0B36232D1}" type="presParOf" srcId="{A28E6711-FC61-4099-B29B-4AD56312AC3D}" destId="{E2F16F83-63AA-42C8-AF4D-B89DA3398F5B}" srcOrd="26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19DBB-25F0-4551-B0F7-8D4613BE8A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A2E249-285D-4495-8A49-3E446E6ECD1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Ознакомление детей с содержанием игры, с дидактическим материалом</a:t>
          </a:r>
          <a:endParaRPr lang="ru-RU" sz="1800" dirty="0">
            <a:solidFill>
              <a:schemeClr val="tx1"/>
            </a:solidFill>
          </a:endParaRPr>
        </a:p>
      </dgm:t>
    </dgm:pt>
    <dgm:pt modelId="{2B6E895C-5233-4C8D-854A-ADF1F2366301}" type="parTrans" cxnId="{E3D04733-A9EE-4498-BB50-8CD8B1BF0385}">
      <dgm:prSet/>
      <dgm:spPr/>
      <dgm:t>
        <a:bodyPr/>
        <a:lstStyle/>
        <a:p>
          <a:endParaRPr lang="ru-RU"/>
        </a:p>
      </dgm:t>
    </dgm:pt>
    <dgm:pt modelId="{548C3DDE-4DB1-4EF0-B49E-E680B8426A28}" type="sibTrans" cxnId="{E3D04733-A9EE-4498-BB50-8CD8B1BF0385}">
      <dgm:prSet/>
      <dgm:spPr/>
      <dgm:t>
        <a:bodyPr/>
        <a:lstStyle/>
        <a:p>
          <a:endParaRPr lang="ru-RU"/>
        </a:p>
      </dgm:t>
    </dgm:pt>
    <dgm:pt modelId="{3160BA37-1B42-49CA-822D-8FA9DA29C8E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Объяснение хода и правил игры</a:t>
          </a:r>
          <a:endParaRPr lang="ru-RU" sz="1800" dirty="0">
            <a:solidFill>
              <a:schemeClr val="tx1"/>
            </a:solidFill>
          </a:endParaRPr>
        </a:p>
      </dgm:t>
    </dgm:pt>
    <dgm:pt modelId="{45E50A5C-2508-4F28-A050-42457B2C530D}" type="parTrans" cxnId="{5A39D541-3105-49E7-A1DD-45195146A2F0}">
      <dgm:prSet/>
      <dgm:spPr/>
      <dgm:t>
        <a:bodyPr/>
        <a:lstStyle/>
        <a:p>
          <a:endParaRPr lang="ru-RU"/>
        </a:p>
      </dgm:t>
    </dgm:pt>
    <dgm:pt modelId="{BC560F7A-2452-4560-9A6C-9BF03AEB9148}" type="sibTrans" cxnId="{5A39D541-3105-49E7-A1DD-45195146A2F0}">
      <dgm:prSet/>
      <dgm:spPr/>
      <dgm:t>
        <a:bodyPr/>
        <a:lstStyle/>
        <a:p>
          <a:endParaRPr lang="ru-RU"/>
        </a:p>
      </dgm:t>
    </dgm:pt>
    <dgm:pt modelId="{47A87188-FE96-4A20-8F69-AAB464B8564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Показ игровых действий</a:t>
          </a:r>
          <a:endParaRPr lang="ru-RU" sz="1800" dirty="0">
            <a:solidFill>
              <a:schemeClr val="tx1"/>
            </a:solidFill>
          </a:endParaRPr>
        </a:p>
      </dgm:t>
    </dgm:pt>
    <dgm:pt modelId="{7F811D98-D4DA-4C72-99E5-64B9206F5F57}" type="parTrans" cxnId="{8A4D420E-D52E-4409-9214-2BFC8D23CF7A}">
      <dgm:prSet/>
      <dgm:spPr/>
      <dgm:t>
        <a:bodyPr/>
        <a:lstStyle/>
        <a:p>
          <a:endParaRPr lang="ru-RU"/>
        </a:p>
      </dgm:t>
    </dgm:pt>
    <dgm:pt modelId="{5CAB5C6B-B212-44C0-927D-F3B1EAD87ADE}" type="sibTrans" cxnId="{8A4D420E-D52E-4409-9214-2BFC8D23CF7A}">
      <dgm:prSet/>
      <dgm:spPr/>
      <dgm:t>
        <a:bodyPr/>
        <a:lstStyle/>
        <a:p>
          <a:endParaRPr lang="ru-RU"/>
        </a:p>
      </dgm:t>
    </dgm:pt>
    <dgm:pt modelId="{511A164E-9ABD-4788-B837-72D42B66779E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Определение роли педагога</a:t>
          </a:r>
          <a:endParaRPr lang="ru-RU" sz="1800" dirty="0">
            <a:solidFill>
              <a:schemeClr val="tx1"/>
            </a:solidFill>
          </a:endParaRPr>
        </a:p>
      </dgm:t>
    </dgm:pt>
    <dgm:pt modelId="{13A268F4-021D-4397-95EA-B6A3CFF8B205}" type="parTrans" cxnId="{6237A470-A8E6-49F4-A7D6-3D1A6E4A8B71}">
      <dgm:prSet/>
      <dgm:spPr/>
      <dgm:t>
        <a:bodyPr/>
        <a:lstStyle/>
        <a:p>
          <a:endParaRPr lang="ru-RU"/>
        </a:p>
      </dgm:t>
    </dgm:pt>
    <dgm:pt modelId="{B625410B-8066-4CCB-B5CF-6B68FB3F18D9}" type="sibTrans" cxnId="{6237A470-A8E6-49F4-A7D6-3D1A6E4A8B71}">
      <dgm:prSet/>
      <dgm:spPr/>
      <dgm:t>
        <a:bodyPr/>
        <a:lstStyle/>
        <a:p>
          <a:endParaRPr lang="ru-RU"/>
        </a:p>
      </dgm:t>
    </dgm:pt>
    <dgm:pt modelId="{7F0E9CA5-185D-4788-923D-819DD70BCC90}" type="pres">
      <dgm:prSet presAssocID="{A5D19DBB-25F0-4551-B0F7-8D4613BE8A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57F86A-34CD-4569-B1C3-C613948BF9E6}" type="pres">
      <dgm:prSet presAssocID="{3CA2E249-285D-4495-8A49-3E446E6ECD16}" presName="parentLin" presStyleCnt="0"/>
      <dgm:spPr/>
    </dgm:pt>
    <dgm:pt modelId="{A20E9C7E-F43A-4A2A-92CA-FD802BADCA54}" type="pres">
      <dgm:prSet presAssocID="{3CA2E249-285D-4495-8A49-3E446E6ECD1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C51BC69-61E3-4DF0-9933-1FBDF997110B}" type="pres">
      <dgm:prSet presAssocID="{3CA2E249-285D-4495-8A49-3E446E6ECD1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028FC-55F7-4A99-9B6C-E469A24B947A}" type="pres">
      <dgm:prSet presAssocID="{3CA2E249-285D-4495-8A49-3E446E6ECD16}" presName="negativeSpace" presStyleCnt="0"/>
      <dgm:spPr/>
    </dgm:pt>
    <dgm:pt modelId="{4D62C3DD-FBB9-4045-B576-6379F31DA79A}" type="pres">
      <dgm:prSet presAssocID="{3CA2E249-285D-4495-8A49-3E446E6ECD16}" presName="childText" presStyleLbl="conFgAcc1" presStyleIdx="0" presStyleCnt="4">
        <dgm:presLayoutVars>
          <dgm:bulletEnabled val="1"/>
        </dgm:presLayoutVars>
      </dgm:prSet>
      <dgm:spPr/>
    </dgm:pt>
    <dgm:pt modelId="{A662B61F-C73B-491C-8D69-7CCF65F5185B}" type="pres">
      <dgm:prSet presAssocID="{548C3DDE-4DB1-4EF0-B49E-E680B8426A28}" presName="spaceBetweenRectangles" presStyleCnt="0"/>
      <dgm:spPr/>
    </dgm:pt>
    <dgm:pt modelId="{A274D955-F70A-4295-A8B9-57A948ECE717}" type="pres">
      <dgm:prSet presAssocID="{3160BA37-1B42-49CA-822D-8FA9DA29C8E6}" presName="parentLin" presStyleCnt="0"/>
      <dgm:spPr/>
    </dgm:pt>
    <dgm:pt modelId="{3FD37416-5465-44BE-99A2-57DE4AF36417}" type="pres">
      <dgm:prSet presAssocID="{3160BA37-1B42-49CA-822D-8FA9DA29C8E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DFB43E5-11F1-42EE-B0ED-4A57EAB4F02C}" type="pres">
      <dgm:prSet presAssocID="{3160BA37-1B42-49CA-822D-8FA9DA29C8E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8C3E1-3D97-4075-9814-289FB4D92906}" type="pres">
      <dgm:prSet presAssocID="{3160BA37-1B42-49CA-822D-8FA9DA29C8E6}" presName="negativeSpace" presStyleCnt="0"/>
      <dgm:spPr/>
    </dgm:pt>
    <dgm:pt modelId="{E709822D-3D4B-4AC6-A07E-58D2D6D373C5}" type="pres">
      <dgm:prSet presAssocID="{3160BA37-1B42-49CA-822D-8FA9DA29C8E6}" presName="childText" presStyleLbl="conFgAcc1" presStyleIdx="1" presStyleCnt="4">
        <dgm:presLayoutVars>
          <dgm:bulletEnabled val="1"/>
        </dgm:presLayoutVars>
      </dgm:prSet>
      <dgm:spPr/>
    </dgm:pt>
    <dgm:pt modelId="{43A78858-670A-40E1-B74E-883617CCEB61}" type="pres">
      <dgm:prSet presAssocID="{BC560F7A-2452-4560-9A6C-9BF03AEB9148}" presName="spaceBetweenRectangles" presStyleCnt="0"/>
      <dgm:spPr/>
    </dgm:pt>
    <dgm:pt modelId="{AD39557C-496F-4F38-BE09-7586D49904E4}" type="pres">
      <dgm:prSet presAssocID="{47A87188-FE96-4A20-8F69-AAB464B8564F}" presName="parentLin" presStyleCnt="0"/>
      <dgm:spPr/>
    </dgm:pt>
    <dgm:pt modelId="{C26253CF-3BFA-4A51-9DD9-8C771E81E9C2}" type="pres">
      <dgm:prSet presAssocID="{47A87188-FE96-4A20-8F69-AAB464B8564F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6DC1E58-96B1-44ED-8D30-D4532B639416}" type="pres">
      <dgm:prSet presAssocID="{47A87188-FE96-4A20-8F69-AAB464B8564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CC0D4-2F86-42DC-9A4D-E4C623CEB1D4}" type="pres">
      <dgm:prSet presAssocID="{47A87188-FE96-4A20-8F69-AAB464B8564F}" presName="negativeSpace" presStyleCnt="0"/>
      <dgm:spPr/>
    </dgm:pt>
    <dgm:pt modelId="{5A4A67CF-1EDD-467B-908A-81C86CF171AE}" type="pres">
      <dgm:prSet presAssocID="{47A87188-FE96-4A20-8F69-AAB464B8564F}" presName="childText" presStyleLbl="conFgAcc1" presStyleIdx="2" presStyleCnt="4">
        <dgm:presLayoutVars>
          <dgm:bulletEnabled val="1"/>
        </dgm:presLayoutVars>
      </dgm:prSet>
      <dgm:spPr/>
    </dgm:pt>
    <dgm:pt modelId="{D6B8EDC2-2162-4E8B-A4CF-6B4977328E0D}" type="pres">
      <dgm:prSet presAssocID="{5CAB5C6B-B212-44C0-927D-F3B1EAD87ADE}" presName="spaceBetweenRectangles" presStyleCnt="0"/>
      <dgm:spPr/>
    </dgm:pt>
    <dgm:pt modelId="{B0568428-E6B4-4C9C-9D02-F0B6A144DA25}" type="pres">
      <dgm:prSet presAssocID="{511A164E-9ABD-4788-B837-72D42B66779E}" presName="parentLin" presStyleCnt="0"/>
      <dgm:spPr/>
    </dgm:pt>
    <dgm:pt modelId="{BB2B7970-EEBC-4CE4-A753-7186201A0BFC}" type="pres">
      <dgm:prSet presAssocID="{511A164E-9ABD-4788-B837-72D42B66779E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127455B-95E8-412E-B5EB-4C956C214227}" type="pres">
      <dgm:prSet presAssocID="{511A164E-9ABD-4788-B837-72D42B66779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E25B4-5836-4ABA-8E0B-D1ED1BD74131}" type="pres">
      <dgm:prSet presAssocID="{511A164E-9ABD-4788-B837-72D42B66779E}" presName="negativeSpace" presStyleCnt="0"/>
      <dgm:spPr/>
    </dgm:pt>
    <dgm:pt modelId="{B8C36490-A181-421C-92BE-D01CD403C7D6}" type="pres">
      <dgm:prSet presAssocID="{511A164E-9ABD-4788-B837-72D42B66779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50B5792-409E-4867-B565-8677CAEB8730}" type="presOf" srcId="{3CA2E249-285D-4495-8A49-3E446E6ECD16}" destId="{A20E9C7E-F43A-4A2A-92CA-FD802BADCA54}" srcOrd="0" destOrd="0" presId="urn:microsoft.com/office/officeart/2005/8/layout/list1"/>
    <dgm:cxn modelId="{8A4D420E-D52E-4409-9214-2BFC8D23CF7A}" srcId="{A5D19DBB-25F0-4551-B0F7-8D4613BE8ADD}" destId="{47A87188-FE96-4A20-8F69-AAB464B8564F}" srcOrd="2" destOrd="0" parTransId="{7F811D98-D4DA-4C72-99E5-64B9206F5F57}" sibTransId="{5CAB5C6B-B212-44C0-927D-F3B1EAD87ADE}"/>
    <dgm:cxn modelId="{6237A470-A8E6-49F4-A7D6-3D1A6E4A8B71}" srcId="{A5D19DBB-25F0-4551-B0F7-8D4613BE8ADD}" destId="{511A164E-9ABD-4788-B837-72D42B66779E}" srcOrd="3" destOrd="0" parTransId="{13A268F4-021D-4397-95EA-B6A3CFF8B205}" sibTransId="{B625410B-8066-4CCB-B5CF-6B68FB3F18D9}"/>
    <dgm:cxn modelId="{64F2A5EE-2EB1-463C-8EFB-080C200F7389}" type="presOf" srcId="{3160BA37-1B42-49CA-822D-8FA9DA29C8E6}" destId="{3FD37416-5465-44BE-99A2-57DE4AF36417}" srcOrd="0" destOrd="0" presId="urn:microsoft.com/office/officeart/2005/8/layout/list1"/>
    <dgm:cxn modelId="{AC8D56DC-9B7B-4D6C-9650-780390548FD9}" type="presOf" srcId="{3CA2E249-285D-4495-8A49-3E446E6ECD16}" destId="{1C51BC69-61E3-4DF0-9933-1FBDF997110B}" srcOrd="1" destOrd="0" presId="urn:microsoft.com/office/officeart/2005/8/layout/list1"/>
    <dgm:cxn modelId="{E3D04733-A9EE-4498-BB50-8CD8B1BF0385}" srcId="{A5D19DBB-25F0-4551-B0F7-8D4613BE8ADD}" destId="{3CA2E249-285D-4495-8A49-3E446E6ECD16}" srcOrd="0" destOrd="0" parTransId="{2B6E895C-5233-4C8D-854A-ADF1F2366301}" sibTransId="{548C3DDE-4DB1-4EF0-B49E-E680B8426A28}"/>
    <dgm:cxn modelId="{958E73D1-72D7-4EAC-800B-3727B78A613B}" type="presOf" srcId="{511A164E-9ABD-4788-B837-72D42B66779E}" destId="{C127455B-95E8-412E-B5EB-4C956C214227}" srcOrd="1" destOrd="0" presId="urn:microsoft.com/office/officeart/2005/8/layout/list1"/>
    <dgm:cxn modelId="{D06236D9-5D02-40CA-A549-48AC0BE0420E}" type="presOf" srcId="{47A87188-FE96-4A20-8F69-AAB464B8564F}" destId="{C26253CF-3BFA-4A51-9DD9-8C771E81E9C2}" srcOrd="0" destOrd="0" presId="urn:microsoft.com/office/officeart/2005/8/layout/list1"/>
    <dgm:cxn modelId="{5A39D541-3105-49E7-A1DD-45195146A2F0}" srcId="{A5D19DBB-25F0-4551-B0F7-8D4613BE8ADD}" destId="{3160BA37-1B42-49CA-822D-8FA9DA29C8E6}" srcOrd="1" destOrd="0" parTransId="{45E50A5C-2508-4F28-A050-42457B2C530D}" sibTransId="{BC560F7A-2452-4560-9A6C-9BF03AEB9148}"/>
    <dgm:cxn modelId="{21E567D6-1B30-4EE8-9350-D302E72E2F9E}" type="presOf" srcId="{A5D19DBB-25F0-4551-B0F7-8D4613BE8ADD}" destId="{7F0E9CA5-185D-4788-923D-819DD70BCC90}" srcOrd="0" destOrd="0" presId="urn:microsoft.com/office/officeart/2005/8/layout/list1"/>
    <dgm:cxn modelId="{4D86DB68-09FF-4CF3-A744-C8C4BB1F534C}" type="presOf" srcId="{47A87188-FE96-4A20-8F69-AAB464B8564F}" destId="{46DC1E58-96B1-44ED-8D30-D4532B639416}" srcOrd="1" destOrd="0" presId="urn:microsoft.com/office/officeart/2005/8/layout/list1"/>
    <dgm:cxn modelId="{A0B2477B-603B-441B-B13A-818CF9E01A1C}" type="presOf" srcId="{3160BA37-1B42-49CA-822D-8FA9DA29C8E6}" destId="{8DFB43E5-11F1-42EE-B0ED-4A57EAB4F02C}" srcOrd="1" destOrd="0" presId="urn:microsoft.com/office/officeart/2005/8/layout/list1"/>
    <dgm:cxn modelId="{F133BDDD-D0F9-4B17-B56D-A1425A57B51D}" type="presOf" srcId="{511A164E-9ABD-4788-B837-72D42B66779E}" destId="{BB2B7970-EEBC-4CE4-A753-7186201A0BFC}" srcOrd="0" destOrd="0" presId="urn:microsoft.com/office/officeart/2005/8/layout/list1"/>
    <dgm:cxn modelId="{D26426B4-31FB-4283-87DA-B24BBB19A845}" type="presParOf" srcId="{7F0E9CA5-185D-4788-923D-819DD70BCC90}" destId="{9E57F86A-34CD-4569-B1C3-C613948BF9E6}" srcOrd="0" destOrd="0" presId="urn:microsoft.com/office/officeart/2005/8/layout/list1"/>
    <dgm:cxn modelId="{43C053BE-169E-4960-B476-9D86E4E067A1}" type="presParOf" srcId="{9E57F86A-34CD-4569-B1C3-C613948BF9E6}" destId="{A20E9C7E-F43A-4A2A-92CA-FD802BADCA54}" srcOrd="0" destOrd="0" presId="urn:microsoft.com/office/officeart/2005/8/layout/list1"/>
    <dgm:cxn modelId="{1AD4DA79-7D06-4DB6-A49C-5A212755289C}" type="presParOf" srcId="{9E57F86A-34CD-4569-B1C3-C613948BF9E6}" destId="{1C51BC69-61E3-4DF0-9933-1FBDF997110B}" srcOrd="1" destOrd="0" presId="urn:microsoft.com/office/officeart/2005/8/layout/list1"/>
    <dgm:cxn modelId="{F49E2F94-0748-4C9E-A7D4-9B62F4DB02BC}" type="presParOf" srcId="{7F0E9CA5-185D-4788-923D-819DD70BCC90}" destId="{882028FC-55F7-4A99-9B6C-E469A24B947A}" srcOrd="1" destOrd="0" presId="urn:microsoft.com/office/officeart/2005/8/layout/list1"/>
    <dgm:cxn modelId="{514BB294-EC5E-458D-BBE0-E8E2480B746C}" type="presParOf" srcId="{7F0E9CA5-185D-4788-923D-819DD70BCC90}" destId="{4D62C3DD-FBB9-4045-B576-6379F31DA79A}" srcOrd="2" destOrd="0" presId="urn:microsoft.com/office/officeart/2005/8/layout/list1"/>
    <dgm:cxn modelId="{87091A78-C4BC-46AC-B058-73A68D317FE4}" type="presParOf" srcId="{7F0E9CA5-185D-4788-923D-819DD70BCC90}" destId="{A662B61F-C73B-491C-8D69-7CCF65F5185B}" srcOrd="3" destOrd="0" presId="urn:microsoft.com/office/officeart/2005/8/layout/list1"/>
    <dgm:cxn modelId="{AF5FBD68-F9A2-4E59-96E0-00D2490D1074}" type="presParOf" srcId="{7F0E9CA5-185D-4788-923D-819DD70BCC90}" destId="{A274D955-F70A-4295-A8B9-57A948ECE717}" srcOrd="4" destOrd="0" presId="urn:microsoft.com/office/officeart/2005/8/layout/list1"/>
    <dgm:cxn modelId="{14C47172-EC28-438E-AA38-628319F25B03}" type="presParOf" srcId="{A274D955-F70A-4295-A8B9-57A948ECE717}" destId="{3FD37416-5465-44BE-99A2-57DE4AF36417}" srcOrd="0" destOrd="0" presId="urn:microsoft.com/office/officeart/2005/8/layout/list1"/>
    <dgm:cxn modelId="{1E5F26CC-32A3-4BFA-B4CD-0E4EF2EA60F2}" type="presParOf" srcId="{A274D955-F70A-4295-A8B9-57A948ECE717}" destId="{8DFB43E5-11F1-42EE-B0ED-4A57EAB4F02C}" srcOrd="1" destOrd="0" presId="urn:microsoft.com/office/officeart/2005/8/layout/list1"/>
    <dgm:cxn modelId="{98DD4675-E5BB-4F46-B37F-CCF49480CF8B}" type="presParOf" srcId="{7F0E9CA5-185D-4788-923D-819DD70BCC90}" destId="{9AC8C3E1-3D97-4075-9814-289FB4D92906}" srcOrd="5" destOrd="0" presId="urn:microsoft.com/office/officeart/2005/8/layout/list1"/>
    <dgm:cxn modelId="{A1910DEA-6B73-4BEB-ABA1-88FF4305E4B9}" type="presParOf" srcId="{7F0E9CA5-185D-4788-923D-819DD70BCC90}" destId="{E709822D-3D4B-4AC6-A07E-58D2D6D373C5}" srcOrd="6" destOrd="0" presId="urn:microsoft.com/office/officeart/2005/8/layout/list1"/>
    <dgm:cxn modelId="{8DE0FA31-ECD5-461B-B97C-8C4C7385F5D7}" type="presParOf" srcId="{7F0E9CA5-185D-4788-923D-819DD70BCC90}" destId="{43A78858-670A-40E1-B74E-883617CCEB61}" srcOrd="7" destOrd="0" presId="urn:microsoft.com/office/officeart/2005/8/layout/list1"/>
    <dgm:cxn modelId="{5FEED5F6-D4AC-47CA-A8C7-33EBBDC7FA75}" type="presParOf" srcId="{7F0E9CA5-185D-4788-923D-819DD70BCC90}" destId="{AD39557C-496F-4F38-BE09-7586D49904E4}" srcOrd="8" destOrd="0" presId="urn:microsoft.com/office/officeart/2005/8/layout/list1"/>
    <dgm:cxn modelId="{C100511D-628A-4377-A8DC-15FFF3950F29}" type="presParOf" srcId="{AD39557C-496F-4F38-BE09-7586D49904E4}" destId="{C26253CF-3BFA-4A51-9DD9-8C771E81E9C2}" srcOrd="0" destOrd="0" presId="urn:microsoft.com/office/officeart/2005/8/layout/list1"/>
    <dgm:cxn modelId="{ED139B5E-4E86-4A41-A6BD-EB31B8CCCB67}" type="presParOf" srcId="{AD39557C-496F-4F38-BE09-7586D49904E4}" destId="{46DC1E58-96B1-44ED-8D30-D4532B639416}" srcOrd="1" destOrd="0" presId="urn:microsoft.com/office/officeart/2005/8/layout/list1"/>
    <dgm:cxn modelId="{6B4470CE-D594-4E9E-B261-634A227A40DE}" type="presParOf" srcId="{7F0E9CA5-185D-4788-923D-819DD70BCC90}" destId="{2EBCC0D4-2F86-42DC-9A4D-E4C623CEB1D4}" srcOrd="9" destOrd="0" presId="urn:microsoft.com/office/officeart/2005/8/layout/list1"/>
    <dgm:cxn modelId="{047274D5-F4D7-4707-9ECF-1B8E81FE34D8}" type="presParOf" srcId="{7F0E9CA5-185D-4788-923D-819DD70BCC90}" destId="{5A4A67CF-1EDD-467B-908A-81C86CF171AE}" srcOrd="10" destOrd="0" presId="urn:microsoft.com/office/officeart/2005/8/layout/list1"/>
    <dgm:cxn modelId="{16AE2F86-9931-4CA6-AADD-DA37D824B771}" type="presParOf" srcId="{7F0E9CA5-185D-4788-923D-819DD70BCC90}" destId="{D6B8EDC2-2162-4E8B-A4CF-6B4977328E0D}" srcOrd="11" destOrd="0" presId="urn:microsoft.com/office/officeart/2005/8/layout/list1"/>
    <dgm:cxn modelId="{05F21375-6C8C-4D88-AD06-88562B544065}" type="presParOf" srcId="{7F0E9CA5-185D-4788-923D-819DD70BCC90}" destId="{B0568428-E6B4-4C9C-9D02-F0B6A144DA25}" srcOrd="12" destOrd="0" presId="urn:microsoft.com/office/officeart/2005/8/layout/list1"/>
    <dgm:cxn modelId="{E9DFAAA5-16EE-4AAA-9ECE-82C225AEB55D}" type="presParOf" srcId="{B0568428-E6B4-4C9C-9D02-F0B6A144DA25}" destId="{BB2B7970-EEBC-4CE4-A753-7186201A0BFC}" srcOrd="0" destOrd="0" presId="urn:microsoft.com/office/officeart/2005/8/layout/list1"/>
    <dgm:cxn modelId="{8AB13C21-E0B5-4BFF-919A-7C921E78EB51}" type="presParOf" srcId="{B0568428-E6B4-4C9C-9D02-F0B6A144DA25}" destId="{C127455B-95E8-412E-B5EB-4C956C214227}" srcOrd="1" destOrd="0" presId="urn:microsoft.com/office/officeart/2005/8/layout/list1"/>
    <dgm:cxn modelId="{7D999CF4-D898-4375-B93D-FDF88E0DF377}" type="presParOf" srcId="{7F0E9CA5-185D-4788-923D-819DD70BCC90}" destId="{094E25B4-5836-4ABA-8E0B-D1ED1BD74131}" srcOrd="13" destOrd="0" presId="urn:microsoft.com/office/officeart/2005/8/layout/list1"/>
    <dgm:cxn modelId="{DAD7CDA9-FC5D-4619-A3EF-6FC0927B7FDF}" type="presParOf" srcId="{7F0E9CA5-185D-4788-923D-819DD70BCC90}" destId="{B8C36490-A181-421C-92BE-D01CD403C7D6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D9FD25-3773-4661-B114-95004A8C0A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BBBC87-26F9-45E4-B2FA-5093F8A8470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Анализ основных дидактических категорий (реализация принципов дидактики, отбор методов, приемов и средств обучения; дидактическая обработка материала, педагогическое руководство самостоятельной познавательной деятельностью детей).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888593-E67A-4743-88ED-D17875AAC608}" type="parTrans" cxnId="{0D54DBD0-30CF-43B1-8363-61F31F75634C}">
      <dgm:prSet/>
      <dgm:spPr/>
      <dgm:t>
        <a:bodyPr/>
        <a:lstStyle/>
        <a:p>
          <a:endParaRPr lang="ru-RU"/>
        </a:p>
      </dgm:t>
    </dgm:pt>
    <dgm:pt modelId="{06CA149C-2896-4EBF-B9DA-2F08283C6346}" type="sibTrans" cxnId="{0D54DBD0-30CF-43B1-8363-61F31F75634C}">
      <dgm:prSet/>
      <dgm:spPr/>
      <dgm:t>
        <a:bodyPr/>
        <a:lstStyle/>
        <a:p>
          <a:endParaRPr lang="ru-RU"/>
        </a:p>
      </dgm:t>
    </dgm:pt>
    <dgm:pt modelId="{F4880748-082A-458C-8E03-EDDAF4E7F048}" type="pres">
      <dgm:prSet presAssocID="{7DD9FD25-3773-4661-B114-95004A8C0A0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CC4471-80F5-4587-9C9F-8DF682941E07}" type="pres">
      <dgm:prSet presAssocID="{F6BBBC87-26F9-45E4-B2FA-5093F8A84707}" presName="parentLin" presStyleCnt="0"/>
      <dgm:spPr/>
    </dgm:pt>
    <dgm:pt modelId="{C8765A1D-7992-458B-8BB5-FC645F83761D}" type="pres">
      <dgm:prSet presAssocID="{F6BBBC87-26F9-45E4-B2FA-5093F8A84707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5F7AB529-9695-4EC9-AF48-28D4B1BA12AF}" type="pres">
      <dgm:prSet presAssocID="{F6BBBC87-26F9-45E4-B2FA-5093F8A84707}" presName="parentText" presStyleLbl="node1" presStyleIdx="0" presStyleCnt="1" custScaleX="142997" custScaleY="1261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A11B3-9A5D-4FE6-8A59-4D30AEB8832B}" type="pres">
      <dgm:prSet presAssocID="{F6BBBC87-26F9-45E4-B2FA-5093F8A84707}" presName="negativeSpace" presStyleCnt="0"/>
      <dgm:spPr/>
    </dgm:pt>
    <dgm:pt modelId="{2B077E67-B1C3-41B7-87BC-E1A08FD3C928}" type="pres">
      <dgm:prSet presAssocID="{F6BBBC87-26F9-45E4-B2FA-5093F8A8470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1A396FC8-EE4F-40E8-8EED-BB16C3C319B6}" type="presOf" srcId="{F6BBBC87-26F9-45E4-B2FA-5093F8A84707}" destId="{5F7AB529-9695-4EC9-AF48-28D4B1BA12AF}" srcOrd="1" destOrd="0" presId="urn:microsoft.com/office/officeart/2005/8/layout/list1"/>
    <dgm:cxn modelId="{2CB11733-A394-4E27-ACC7-9511C4018118}" type="presOf" srcId="{F6BBBC87-26F9-45E4-B2FA-5093F8A84707}" destId="{C8765A1D-7992-458B-8BB5-FC645F83761D}" srcOrd="0" destOrd="0" presId="urn:microsoft.com/office/officeart/2005/8/layout/list1"/>
    <dgm:cxn modelId="{AEF02CF3-BA1D-45A3-B0F4-16EB48436C0F}" type="presOf" srcId="{7DD9FD25-3773-4661-B114-95004A8C0A0A}" destId="{F4880748-082A-458C-8E03-EDDAF4E7F048}" srcOrd="0" destOrd="0" presId="urn:microsoft.com/office/officeart/2005/8/layout/list1"/>
    <dgm:cxn modelId="{0D54DBD0-30CF-43B1-8363-61F31F75634C}" srcId="{7DD9FD25-3773-4661-B114-95004A8C0A0A}" destId="{F6BBBC87-26F9-45E4-B2FA-5093F8A84707}" srcOrd="0" destOrd="0" parTransId="{BF888593-E67A-4743-88ED-D17875AAC608}" sibTransId="{06CA149C-2896-4EBF-B9DA-2F08283C6346}"/>
    <dgm:cxn modelId="{AA1DD656-9D40-4727-A3F4-187EF2DDA03E}" type="presParOf" srcId="{F4880748-082A-458C-8E03-EDDAF4E7F048}" destId="{85CC4471-80F5-4587-9C9F-8DF682941E07}" srcOrd="0" destOrd="0" presId="urn:microsoft.com/office/officeart/2005/8/layout/list1"/>
    <dgm:cxn modelId="{6FAD1F60-5DD2-4265-9F08-A3D9FCFBFB11}" type="presParOf" srcId="{85CC4471-80F5-4587-9C9F-8DF682941E07}" destId="{C8765A1D-7992-458B-8BB5-FC645F83761D}" srcOrd="0" destOrd="0" presId="urn:microsoft.com/office/officeart/2005/8/layout/list1"/>
    <dgm:cxn modelId="{26D1496B-BD56-42E2-AFEC-1CCC86723261}" type="presParOf" srcId="{85CC4471-80F5-4587-9C9F-8DF682941E07}" destId="{5F7AB529-9695-4EC9-AF48-28D4B1BA12AF}" srcOrd="1" destOrd="0" presId="urn:microsoft.com/office/officeart/2005/8/layout/list1"/>
    <dgm:cxn modelId="{85133B91-7588-4228-B9C0-8D6772085895}" type="presParOf" srcId="{F4880748-082A-458C-8E03-EDDAF4E7F048}" destId="{262A11B3-9A5D-4FE6-8A59-4D30AEB8832B}" srcOrd="1" destOrd="0" presId="urn:microsoft.com/office/officeart/2005/8/layout/list1"/>
    <dgm:cxn modelId="{2479DFFD-26C8-4FD8-9A72-66D908A068C4}" type="presParOf" srcId="{F4880748-082A-458C-8E03-EDDAF4E7F048}" destId="{2B077E67-B1C3-41B7-87BC-E1A08FD3C928}" srcOrd="2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0C4825-9D72-41CA-B073-3204F22D2FE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D8C443-8069-449D-BC68-A3003E945DE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Младший возраст</a:t>
          </a:r>
          <a:endParaRPr lang="ru-RU" sz="2000" dirty="0">
            <a:solidFill>
              <a:schemeClr val="tx1"/>
            </a:solidFill>
          </a:endParaRPr>
        </a:p>
      </dgm:t>
    </dgm:pt>
    <dgm:pt modelId="{DCF8926E-C0B6-43D4-A04E-34B71DA0EDDC}" type="parTrans" cxnId="{C9FA5B3E-90CF-4B68-9C07-978A2AC1E4F3}">
      <dgm:prSet/>
      <dgm:spPr/>
      <dgm:t>
        <a:bodyPr/>
        <a:lstStyle/>
        <a:p>
          <a:endParaRPr lang="ru-RU"/>
        </a:p>
      </dgm:t>
    </dgm:pt>
    <dgm:pt modelId="{25D218C9-AEA8-4680-82E7-E4F819CDB1F1}" type="sibTrans" cxnId="{C9FA5B3E-90CF-4B68-9C07-978A2AC1E4F3}">
      <dgm:prSet/>
      <dgm:spPr/>
      <dgm:t>
        <a:bodyPr/>
        <a:lstStyle/>
        <a:p>
          <a:endParaRPr lang="ru-RU"/>
        </a:p>
      </dgm:t>
    </dgm:pt>
    <dgm:pt modelId="{39887FA9-31D8-4B44-ADA6-C4D820AB282B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Знакомство с игровыми материалами</a:t>
          </a:r>
          <a:endParaRPr lang="ru-RU" sz="2000" dirty="0">
            <a:solidFill>
              <a:schemeClr val="tx1"/>
            </a:solidFill>
          </a:endParaRPr>
        </a:p>
      </dgm:t>
    </dgm:pt>
    <dgm:pt modelId="{B14FCEF2-2BB8-467C-9295-D950A2047F64}" type="parTrans" cxnId="{B9AB7552-3231-4849-A0D0-651AA1EF38B6}">
      <dgm:prSet/>
      <dgm:spPr/>
      <dgm:t>
        <a:bodyPr/>
        <a:lstStyle/>
        <a:p>
          <a:endParaRPr lang="ru-RU"/>
        </a:p>
      </dgm:t>
    </dgm:pt>
    <dgm:pt modelId="{C70D898B-FE70-4D50-9709-19C2BEDF81FC}" type="sibTrans" cxnId="{B9AB7552-3231-4849-A0D0-651AA1EF38B6}">
      <dgm:prSet/>
      <dgm:spPr/>
      <dgm:t>
        <a:bodyPr/>
        <a:lstStyle/>
        <a:p>
          <a:endParaRPr lang="ru-RU"/>
        </a:p>
      </dgm:t>
    </dgm:pt>
    <dgm:pt modelId="{0D83AA3F-BA34-4AF5-9AFC-FA9F3D97003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Непосредственное </a:t>
          </a:r>
        </a:p>
        <a:p>
          <a:r>
            <a:rPr lang="ru-RU" sz="2000" dirty="0" smtClean="0">
              <a:solidFill>
                <a:schemeClr val="tx1"/>
              </a:solidFill>
            </a:rPr>
            <a:t>участие воспитателя</a:t>
          </a:r>
          <a:endParaRPr lang="ru-RU" sz="2000" dirty="0">
            <a:solidFill>
              <a:schemeClr val="tx1"/>
            </a:solidFill>
          </a:endParaRPr>
        </a:p>
      </dgm:t>
    </dgm:pt>
    <dgm:pt modelId="{C8DA28FF-6F27-489C-8A45-0D7B69C3E496}" type="parTrans" cxnId="{649CD06D-B302-4A0A-8B4F-8D4F10BE41F4}">
      <dgm:prSet/>
      <dgm:spPr/>
      <dgm:t>
        <a:bodyPr/>
        <a:lstStyle/>
        <a:p>
          <a:endParaRPr lang="ru-RU"/>
        </a:p>
      </dgm:t>
    </dgm:pt>
    <dgm:pt modelId="{1677BD5E-B638-4BAF-908E-936BA420A159}" type="sibTrans" cxnId="{649CD06D-B302-4A0A-8B4F-8D4F10BE41F4}">
      <dgm:prSet/>
      <dgm:spPr/>
      <dgm:t>
        <a:bodyPr/>
        <a:lstStyle/>
        <a:p>
          <a:endParaRPr lang="ru-RU"/>
        </a:p>
      </dgm:t>
    </dgm:pt>
    <dgm:pt modelId="{DFB1A2DF-B5B8-4C17-8001-9C230C6BF491}" type="pres">
      <dgm:prSet presAssocID="{CC0C4825-9D72-41CA-B073-3204F22D2F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3815866-97A2-47A7-B205-280FFDBC4AC4}" type="pres">
      <dgm:prSet presAssocID="{28D8C443-8069-449D-BC68-A3003E945DEF}" presName="hierRoot1" presStyleCnt="0">
        <dgm:presLayoutVars>
          <dgm:hierBranch val="init"/>
        </dgm:presLayoutVars>
      </dgm:prSet>
      <dgm:spPr/>
    </dgm:pt>
    <dgm:pt modelId="{52A0BEA1-22B3-4A01-BDDF-8D1292CF3681}" type="pres">
      <dgm:prSet presAssocID="{28D8C443-8069-449D-BC68-A3003E945DEF}" presName="rootComposite1" presStyleCnt="0"/>
      <dgm:spPr/>
    </dgm:pt>
    <dgm:pt modelId="{891FD268-CBB1-4582-9C1D-2A8215C8EA52}" type="pres">
      <dgm:prSet presAssocID="{28D8C443-8069-449D-BC68-A3003E945DE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1ACAA50-B2AA-4FA9-86A9-8659E25279C3}" type="pres">
      <dgm:prSet presAssocID="{28D8C443-8069-449D-BC68-A3003E945DE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7ABCD8F-2480-420D-95D6-20E5968FFDEF}" type="pres">
      <dgm:prSet presAssocID="{28D8C443-8069-449D-BC68-A3003E945DEF}" presName="hierChild2" presStyleCnt="0"/>
      <dgm:spPr/>
    </dgm:pt>
    <dgm:pt modelId="{B7176965-B3F3-4413-A6AE-4DFA5185F222}" type="pres">
      <dgm:prSet presAssocID="{B14FCEF2-2BB8-467C-9295-D950A2047F64}" presName="Name37" presStyleLbl="parChTrans1D2" presStyleIdx="0" presStyleCnt="2"/>
      <dgm:spPr/>
      <dgm:t>
        <a:bodyPr/>
        <a:lstStyle/>
        <a:p>
          <a:endParaRPr lang="ru-RU"/>
        </a:p>
      </dgm:t>
    </dgm:pt>
    <dgm:pt modelId="{6D128602-D35D-46C5-A207-B65524CB0F7E}" type="pres">
      <dgm:prSet presAssocID="{39887FA9-31D8-4B44-ADA6-C4D820AB282B}" presName="hierRoot2" presStyleCnt="0">
        <dgm:presLayoutVars>
          <dgm:hierBranch val="init"/>
        </dgm:presLayoutVars>
      </dgm:prSet>
      <dgm:spPr/>
    </dgm:pt>
    <dgm:pt modelId="{53853C05-6B07-4D3F-972A-98E3EF0D9C83}" type="pres">
      <dgm:prSet presAssocID="{39887FA9-31D8-4B44-ADA6-C4D820AB282B}" presName="rootComposite" presStyleCnt="0"/>
      <dgm:spPr/>
    </dgm:pt>
    <dgm:pt modelId="{A0E2ECCA-5316-4B1E-B8E2-32047F3D810D}" type="pres">
      <dgm:prSet presAssocID="{39887FA9-31D8-4B44-ADA6-C4D820AB282B}" presName="rootText" presStyleLbl="node2" presStyleIdx="0" presStyleCnt="2" custScaleY="1880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4674AD-C36A-43A2-B118-29553D3B410E}" type="pres">
      <dgm:prSet presAssocID="{39887FA9-31D8-4B44-ADA6-C4D820AB282B}" presName="rootConnector" presStyleLbl="node2" presStyleIdx="0" presStyleCnt="2"/>
      <dgm:spPr/>
      <dgm:t>
        <a:bodyPr/>
        <a:lstStyle/>
        <a:p>
          <a:endParaRPr lang="ru-RU"/>
        </a:p>
      </dgm:t>
    </dgm:pt>
    <dgm:pt modelId="{69E86291-93D1-4FA3-9604-25024ED4E90F}" type="pres">
      <dgm:prSet presAssocID="{39887FA9-31D8-4B44-ADA6-C4D820AB282B}" presName="hierChild4" presStyleCnt="0"/>
      <dgm:spPr/>
    </dgm:pt>
    <dgm:pt modelId="{73BC2038-6C5D-4519-A13B-AE09007C839A}" type="pres">
      <dgm:prSet presAssocID="{39887FA9-31D8-4B44-ADA6-C4D820AB282B}" presName="hierChild5" presStyleCnt="0"/>
      <dgm:spPr/>
    </dgm:pt>
    <dgm:pt modelId="{63AB7361-CAA4-4793-83AD-7C543B7FFBD8}" type="pres">
      <dgm:prSet presAssocID="{C8DA28FF-6F27-489C-8A45-0D7B69C3E49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19BE8A6-BD66-4325-A48C-1C283D25A34F}" type="pres">
      <dgm:prSet presAssocID="{0D83AA3F-BA34-4AF5-9AFC-FA9F3D970036}" presName="hierRoot2" presStyleCnt="0">
        <dgm:presLayoutVars>
          <dgm:hierBranch val="init"/>
        </dgm:presLayoutVars>
      </dgm:prSet>
      <dgm:spPr/>
    </dgm:pt>
    <dgm:pt modelId="{C8C93CC0-12D3-43CB-B592-D481C28A739B}" type="pres">
      <dgm:prSet presAssocID="{0D83AA3F-BA34-4AF5-9AFC-FA9F3D970036}" presName="rootComposite" presStyleCnt="0"/>
      <dgm:spPr/>
    </dgm:pt>
    <dgm:pt modelId="{2B3A827A-17B8-43B9-91AC-49DAA54E508A}" type="pres">
      <dgm:prSet presAssocID="{0D83AA3F-BA34-4AF5-9AFC-FA9F3D970036}" presName="rootText" presStyleLbl="node2" presStyleIdx="1" presStyleCnt="2" custScaleX="105134" custScaleY="181944" custLinFactNeighborX="1151" custLinFactNeighborY="3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E8AB83-5A59-4499-B60E-5215D6C39DA3}" type="pres">
      <dgm:prSet presAssocID="{0D83AA3F-BA34-4AF5-9AFC-FA9F3D970036}" presName="rootConnector" presStyleLbl="node2" presStyleIdx="1" presStyleCnt="2"/>
      <dgm:spPr/>
      <dgm:t>
        <a:bodyPr/>
        <a:lstStyle/>
        <a:p>
          <a:endParaRPr lang="ru-RU"/>
        </a:p>
      </dgm:t>
    </dgm:pt>
    <dgm:pt modelId="{0ECDA786-2937-462A-ADCA-9B05DD959CF4}" type="pres">
      <dgm:prSet presAssocID="{0D83AA3F-BA34-4AF5-9AFC-FA9F3D970036}" presName="hierChild4" presStyleCnt="0"/>
      <dgm:spPr/>
    </dgm:pt>
    <dgm:pt modelId="{DAD4C7E1-993B-4558-AA59-B8E699E93CDF}" type="pres">
      <dgm:prSet presAssocID="{0D83AA3F-BA34-4AF5-9AFC-FA9F3D970036}" presName="hierChild5" presStyleCnt="0"/>
      <dgm:spPr/>
    </dgm:pt>
    <dgm:pt modelId="{2C3ED4B6-A4E8-44BC-94C3-1C4360C23760}" type="pres">
      <dgm:prSet presAssocID="{28D8C443-8069-449D-BC68-A3003E945DEF}" presName="hierChild3" presStyleCnt="0"/>
      <dgm:spPr/>
    </dgm:pt>
  </dgm:ptLst>
  <dgm:cxnLst>
    <dgm:cxn modelId="{649CD06D-B302-4A0A-8B4F-8D4F10BE41F4}" srcId="{28D8C443-8069-449D-BC68-A3003E945DEF}" destId="{0D83AA3F-BA34-4AF5-9AFC-FA9F3D970036}" srcOrd="1" destOrd="0" parTransId="{C8DA28FF-6F27-489C-8A45-0D7B69C3E496}" sibTransId="{1677BD5E-B638-4BAF-908E-936BA420A159}"/>
    <dgm:cxn modelId="{D7555145-58B3-45E3-8E76-0D986FEA2555}" type="presOf" srcId="{28D8C443-8069-449D-BC68-A3003E945DEF}" destId="{891FD268-CBB1-4582-9C1D-2A8215C8EA52}" srcOrd="0" destOrd="0" presId="urn:microsoft.com/office/officeart/2005/8/layout/orgChart1"/>
    <dgm:cxn modelId="{8C466538-82DE-4631-9278-AA3D889416F1}" type="presOf" srcId="{28D8C443-8069-449D-BC68-A3003E945DEF}" destId="{01ACAA50-B2AA-4FA9-86A9-8659E25279C3}" srcOrd="1" destOrd="0" presId="urn:microsoft.com/office/officeart/2005/8/layout/orgChart1"/>
    <dgm:cxn modelId="{0A1A40C8-914A-4CA9-B6F0-7DE2AD51AB46}" type="presOf" srcId="{B14FCEF2-2BB8-467C-9295-D950A2047F64}" destId="{B7176965-B3F3-4413-A6AE-4DFA5185F222}" srcOrd="0" destOrd="0" presId="urn:microsoft.com/office/officeart/2005/8/layout/orgChart1"/>
    <dgm:cxn modelId="{B9AB7552-3231-4849-A0D0-651AA1EF38B6}" srcId="{28D8C443-8069-449D-BC68-A3003E945DEF}" destId="{39887FA9-31D8-4B44-ADA6-C4D820AB282B}" srcOrd="0" destOrd="0" parTransId="{B14FCEF2-2BB8-467C-9295-D950A2047F64}" sibTransId="{C70D898B-FE70-4D50-9709-19C2BEDF81FC}"/>
    <dgm:cxn modelId="{8C341B72-1A8E-4861-9883-4814299E80E1}" type="presOf" srcId="{C8DA28FF-6F27-489C-8A45-0D7B69C3E496}" destId="{63AB7361-CAA4-4793-83AD-7C543B7FFBD8}" srcOrd="0" destOrd="0" presId="urn:microsoft.com/office/officeart/2005/8/layout/orgChart1"/>
    <dgm:cxn modelId="{D2C982E9-9DD9-47AB-8B87-AC289523A8B0}" type="presOf" srcId="{CC0C4825-9D72-41CA-B073-3204F22D2FE6}" destId="{DFB1A2DF-B5B8-4C17-8001-9C230C6BF491}" srcOrd="0" destOrd="0" presId="urn:microsoft.com/office/officeart/2005/8/layout/orgChart1"/>
    <dgm:cxn modelId="{C9FA5B3E-90CF-4B68-9C07-978A2AC1E4F3}" srcId="{CC0C4825-9D72-41CA-B073-3204F22D2FE6}" destId="{28D8C443-8069-449D-BC68-A3003E945DEF}" srcOrd="0" destOrd="0" parTransId="{DCF8926E-C0B6-43D4-A04E-34B71DA0EDDC}" sibTransId="{25D218C9-AEA8-4680-82E7-E4F819CDB1F1}"/>
    <dgm:cxn modelId="{2512E382-2226-4F7B-925E-6198D357862D}" type="presOf" srcId="{39887FA9-31D8-4B44-ADA6-C4D820AB282B}" destId="{004674AD-C36A-43A2-B118-29553D3B410E}" srcOrd="1" destOrd="0" presId="urn:microsoft.com/office/officeart/2005/8/layout/orgChart1"/>
    <dgm:cxn modelId="{A5866F14-C8E5-49A9-BD30-AF02E7EB954B}" type="presOf" srcId="{39887FA9-31D8-4B44-ADA6-C4D820AB282B}" destId="{A0E2ECCA-5316-4B1E-B8E2-32047F3D810D}" srcOrd="0" destOrd="0" presId="urn:microsoft.com/office/officeart/2005/8/layout/orgChart1"/>
    <dgm:cxn modelId="{3DB0F4A0-5C2A-404B-B16C-18100F92589B}" type="presOf" srcId="{0D83AA3F-BA34-4AF5-9AFC-FA9F3D970036}" destId="{FAE8AB83-5A59-4499-B60E-5215D6C39DA3}" srcOrd="1" destOrd="0" presId="urn:microsoft.com/office/officeart/2005/8/layout/orgChart1"/>
    <dgm:cxn modelId="{866EE2E6-18ED-4824-9F90-9EF15CC9DE54}" type="presOf" srcId="{0D83AA3F-BA34-4AF5-9AFC-FA9F3D970036}" destId="{2B3A827A-17B8-43B9-91AC-49DAA54E508A}" srcOrd="0" destOrd="0" presId="urn:microsoft.com/office/officeart/2005/8/layout/orgChart1"/>
    <dgm:cxn modelId="{4BF7BFFE-D4A2-4C56-A05B-B6F1E70003AB}" type="presParOf" srcId="{DFB1A2DF-B5B8-4C17-8001-9C230C6BF491}" destId="{13815866-97A2-47A7-B205-280FFDBC4AC4}" srcOrd="0" destOrd="0" presId="urn:microsoft.com/office/officeart/2005/8/layout/orgChart1"/>
    <dgm:cxn modelId="{0B7A33A5-BF11-43C6-A13A-954C4F5F5730}" type="presParOf" srcId="{13815866-97A2-47A7-B205-280FFDBC4AC4}" destId="{52A0BEA1-22B3-4A01-BDDF-8D1292CF3681}" srcOrd="0" destOrd="0" presId="urn:microsoft.com/office/officeart/2005/8/layout/orgChart1"/>
    <dgm:cxn modelId="{FBBCDE4E-790D-4FEB-910B-739DBCF6CEC8}" type="presParOf" srcId="{52A0BEA1-22B3-4A01-BDDF-8D1292CF3681}" destId="{891FD268-CBB1-4582-9C1D-2A8215C8EA52}" srcOrd="0" destOrd="0" presId="urn:microsoft.com/office/officeart/2005/8/layout/orgChart1"/>
    <dgm:cxn modelId="{857C7BEA-9782-4BF7-9FEE-E443689A7BF1}" type="presParOf" srcId="{52A0BEA1-22B3-4A01-BDDF-8D1292CF3681}" destId="{01ACAA50-B2AA-4FA9-86A9-8659E25279C3}" srcOrd="1" destOrd="0" presId="urn:microsoft.com/office/officeart/2005/8/layout/orgChart1"/>
    <dgm:cxn modelId="{1E5FBC0B-52CA-4FD5-B6F1-9763C5606442}" type="presParOf" srcId="{13815866-97A2-47A7-B205-280FFDBC4AC4}" destId="{E7ABCD8F-2480-420D-95D6-20E5968FFDEF}" srcOrd="1" destOrd="0" presId="urn:microsoft.com/office/officeart/2005/8/layout/orgChart1"/>
    <dgm:cxn modelId="{23664036-6A40-49A6-AD87-6A0C12D0D594}" type="presParOf" srcId="{E7ABCD8F-2480-420D-95D6-20E5968FFDEF}" destId="{B7176965-B3F3-4413-A6AE-4DFA5185F222}" srcOrd="0" destOrd="0" presId="urn:microsoft.com/office/officeart/2005/8/layout/orgChart1"/>
    <dgm:cxn modelId="{DBC0AEF5-7210-4DA8-A1FC-8D5957692AA7}" type="presParOf" srcId="{E7ABCD8F-2480-420D-95D6-20E5968FFDEF}" destId="{6D128602-D35D-46C5-A207-B65524CB0F7E}" srcOrd="1" destOrd="0" presId="urn:microsoft.com/office/officeart/2005/8/layout/orgChart1"/>
    <dgm:cxn modelId="{8D421AEC-0942-463E-AEEE-4A1F7122459E}" type="presParOf" srcId="{6D128602-D35D-46C5-A207-B65524CB0F7E}" destId="{53853C05-6B07-4D3F-972A-98E3EF0D9C83}" srcOrd="0" destOrd="0" presId="urn:microsoft.com/office/officeart/2005/8/layout/orgChart1"/>
    <dgm:cxn modelId="{D6AEB24F-8C59-4D45-AE86-27ACADCDD11C}" type="presParOf" srcId="{53853C05-6B07-4D3F-972A-98E3EF0D9C83}" destId="{A0E2ECCA-5316-4B1E-B8E2-32047F3D810D}" srcOrd="0" destOrd="0" presId="urn:microsoft.com/office/officeart/2005/8/layout/orgChart1"/>
    <dgm:cxn modelId="{100FE31C-B620-4C77-B8D9-7CA5DCB59248}" type="presParOf" srcId="{53853C05-6B07-4D3F-972A-98E3EF0D9C83}" destId="{004674AD-C36A-43A2-B118-29553D3B410E}" srcOrd="1" destOrd="0" presId="urn:microsoft.com/office/officeart/2005/8/layout/orgChart1"/>
    <dgm:cxn modelId="{12268A96-54ED-4BFF-BC19-48C05C98AE2D}" type="presParOf" srcId="{6D128602-D35D-46C5-A207-B65524CB0F7E}" destId="{69E86291-93D1-4FA3-9604-25024ED4E90F}" srcOrd="1" destOrd="0" presId="urn:microsoft.com/office/officeart/2005/8/layout/orgChart1"/>
    <dgm:cxn modelId="{0CF14622-711F-4679-A393-647FE38239A0}" type="presParOf" srcId="{6D128602-D35D-46C5-A207-B65524CB0F7E}" destId="{73BC2038-6C5D-4519-A13B-AE09007C839A}" srcOrd="2" destOrd="0" presId="urn:microsoft.com/office/officeart/2005/8/layout/orgChart1"/>
    <dgm:cxn modelId="{3BA21EC8-1E12-4B97-B776-6BC7190F78B0}" type="presParOf" srcId="{E7ABCD8F-2480-420D-95D6-20E5968FFDEF}" destId="{63AB7361-CAA4-4793-83AD-7C543B7FFBD8}" srcOrd="2" destOrd="0" presId="urn:microsoft.com/office/officeart/2005/8/layout/orgChart1"/>
    <dgm:cxn modelId="{F07A4F24-2056-49C3-A6FB-14D731BC576B}" type="presParOf" srcId="{E7ABCD8F-2480-420D-95D6-20E5968FFDEF}" destId="{419BE8A6-BD66-4325-A48C-1C283D25A34F}" srcOrd="3" destOrd="0" presId="urn:microsoft.com/office/officeart/2005/8/layout/orgChart1"/>
    <dgm:cxn modelId="{7F7A4D34-DB1F-44EA-ACCF-4603A41224F4}" type="presParOf" srcId="{419BE8A6-BD66-4325-A48C-1C283D25A34F}" destId="{C8C93CC0-12D3-43CB-B592-D481C28A739B}" srcOrd="0" destOrd="0" presId="urn:microsoft.com/office/officeart/2005/8/layout/orgChart1"/>
    <dgm:cxn modelId="{059F7858-BA8E-4922-8626-20CBDBB15270}" type="presParOf" srcId="{C8C93CC0-12D3-43CB-B592-D481C28A739B}" destId="{2B3A827A-17B8-43B9-91AC-49DAA54E508A}" srcOrd="0" destOrd="0" presId="urn:microsoft.com/office/officeart/2005/8/layout/orgChart1"/>
    <dgm:cxn modelId="{9E78E412-9948-482B-89AE-82CD4BAF9BAC}" type="presParOf" srcId="{C8C93CC0-12D3-43CB-B592-D481C28A739B}" destId="{FAE8AB83-5A59-4499-B60E-5215D6C39DA3}" srcOrd="1" destOrd="0" presId="urn:microsoft.com/office/officeart/2005/8/layout/orgChart1"/>
    <dgm:cxn modelId="{6B5CB627-2EBD-464A-AFB1-E30740C7A68F}" type="presParOf" srcId="{419BE8A6-BD66-4325-A48C-1C283D25A34F}" destId="{0ECDA786-2937-462A-ADCA-9B05DD959CF4}" srcOrd="1" destOrd="0" presId="urn:microsoft.com/office/officeart/2005/8/layout/orgChart1"/>
    <dgm:cxn modelId="{5F5270A1-0DC9-42C0-B872-2633907BC9CB}" type="presParOf" srcId="{419BE8A6-BD66-4325-A48C-1C283D25A34F}" destId="{DAD4C7E1-993B-4558-AA59-B8E699E93CDF}" srcOrd="2" destOrd="0" presId="urn:microsoft.com/office/officeart/2005/8/layout/orgChart1"/>
    <dgm:cxn modelId="{5CB4F960-F946-4F4A-BCF8-A5DD625C3163}" type="presParOf" srcId="{13815866-97A2-47A7-B205-280FFDBC4AC4}" destId="{2C3ED4B6-A4E8-44BC-94C3-1C4360C23760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ABCAEA8-8117-49D5-B2EB-99BAC418D8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BE32BC-B6EE-445C-8F02-1773841CE48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Средний возраст</a:t>
          </a:r>
          <a:endParaRPr lang="ru-RU" dirty="0">
            <a:solidFill>
              <a:schemeClr val="tx1"/>
            </a:solidFill>
          </a:endParaRPr>
        </a:p>
      </dgm:t>
    </dgm:pt>
    <dgm:pt modelId="{1DFE0FF8-37C5-4A17-81CE-CF8110BB27B1}" type="parTrans" cxnId="{FCDA0B2E-8789-41C7-B621-ED09E5D838AF}">
      <dgm:prSet/>
      <dgm:spPr/>
      <dgm:t>
        <a:bodyPr/>
        <a:lstStyle/>
        <a:p>
          <a:endParaRPr lang="ru-RU"/>
        </a:p>
      </dgm:t>
    </dgm:pt>
    <dgm:pt modelId="{4E50A665-8025-46E3-B6B2-72B173C37934}" type="sibTrans" cxnId="{FCDA0B2E-8789-41C7-B621-ED09E5D838AF}">
      <dgm:prSet/>
      <dgm:spPr/>
      <dgm:t>
        <a:bodyPr/>
        <a:lstStyle/>
        <a:p>
          <a:endParaRPr lang="ru-RU"/>
        </a:p>
      </dgm:t>
    </dgm:pt>
    <dgm:pt modelId="{9792DAAE-40EF-4995-88D3-01A3E85C946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Внесение новых игровых материалов</a:t>
          </a:r>
          <a:endParaRPr lang="ru-RU" dirty="0">
            <a:solidFill>
              <a:schemeClr val="tx1"/>
            </a:solidFill>
          </a:endParaRPr>
        </a:p>
      </dgm:t>
    </dgm:pt>
    <dgm:pt modelId="{8FE81099-81EF-445E-827D-71A5F8994777}" type="parTrans" cxnId="{FFAEE9A2-7DAE-41B4-B93A-EB9126C0D53A}">
      <dgm:prSet/>
      <dgm:spPr/>
      <dgm:t>
        <a:bodyPr/>
        <a:lstStyle/>
        <a:p>
          <a:endParaRPr lang="ru-RU"/>
        </a:p>
      </dgm:t>
    </dgm:pt>
    <dgm:pt modelId="{6101AFB6-0583-4E44-ACE7-8E1527961D24}" type="sibTrans" cxnId="{FFAEE9A2-7DAE-41B4-B93A-EB9126C0D53A}">
      <dgm:prSet/>
      <dgm:spPr/>
      <dgm:t>
        <a:bodyPr/>
        <a:lstStyle/>
        <a:p>
          <a:endParaRPr lang="ru-RU"/>
        </a:p>
      </dgm:t>
    </dgm:pt>
    <dgm:pt modelId="{825B4005-BFFB-4A6E-8835-1D026A3B325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Непосредственное участие воспитателя в игре</a:t>
          </a:r>
          <a:endParaRPr lang="ru-RU" dirty="0">
            <a:solidFill>
              <a:schemeClr val="tx1"/>
            </a:solidFill>
          </a:endParaRPr>
        </a:p>
      </dgm:t>
    </dgm:pt>
    <dgm:pt modelId="{546A16B4-2C4B-402F-9309-FBDFA8379E63}" type="parTrans" cxnId="{7B269638-8A10-4B82-AAF6-0C2C4C960086}">
      <dgm:prSet/>
      <dgm:spPr/>
      <dgm:t>
        <a:bodyPr/>
        <a:lstStyle/>
        <a:p>
          <a:endParaRPr lang="ru-RU"/>
        </a:p>
      </dgm:t>
    </dgm:pt>
    <dgm:pt modelId="{F54B8556-E2E0-4F7B-A932-9E94D5A6256E}" type="sibTrans" cxnId="{7B269638-8A10-4B82-AAF6-0C2C4C960086}">
      <dgm:prSet/>
      <dgm:spPr/>
      <dgm:t>
        <a:bodyPr/>
        <a:lstStyle/>
        <a:p>
          <a:endParaRPr lang="ru-RU"/>
        </a:p>
      </dgm:t>
    </dgm:pt>
    <dgm:pt modelId="{56F41AF2-2FA0-461D-9A1F-E8B14714E9CD}" type="pres">
      <dgm:prSet presAssocID="{2ABCAEA8-8117-49D5-B2EB-99BAC418D8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F799AE-B7F9-49D3-AA48-4E703378E21B}" type="pres">
      <dgm:prSet presAssocID="{87BE32BC-B6EE-445C-8F02-1773841CE48C}" presName="hierRoot1" presStyleCnt="0">
        <dgm:presLayoutVars>
          <dgm:hierBranch val="init"/>
        </dgm:presLayoutVars>
      </dgm:prSet>
      <dgm:spPr/>
    </dgm:pt>
    <dgm:pt modelId="{8EFE92AB-A906-4577-9308-283EE2D9F661}" type="pres">
      <dgm:prSet presAssocID="{87BE32BC-B6EE-445C-8F02-1773841CE48C}" presName="rootComposite1" presStyleCnt="0"/>
      <dgm:spPr/>
    </dgm:pt>
    <dgm:pt modelId="{3B638C8B-93A7-4528-8515-31A58C258273}" type="pres">
      <dgm:prSet presAssocID="{87BE32BC-B6EE-445C-8F02-1773841CE4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E17787-73E1-45C3-A44F-11DC5AA728E9}" type="pres">
      <dgm:prSet presAssocID="{87BE32BC-B6EE-445C-8F02-1773841CE48C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4A611DE-026D-4823-BFD6-ACB6EFBE075D}" type="pres">
      <dgm:prSet presAssocID="{87BE32BC-B6EE-445C-8F02-1773841CE48C}" presName="hierChild2" presStyleCnt="0"/>
      <dgm:spPr/>
    </dgm:pt>
    <dgm:pt modelId="{FA04509C-3C23-4BB2-A566-BFB809298284}" type="pres">
      <dgm:prSet presAssocID="{8FE81099-81EF-445E-827D-71A5F8994777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E56947E-355C-45CF-ABE5-17C7D3FE4E37}" type="pres">
      <dgm:prSet presAssocID="{9792DAAE-40EF-4995-88D3-01A3E85C9467}" presName="hierRoot2" presStyleCnt="0">
        <dgm:presLayoutVars>
          <dgm:hierBranch val="init"/>
        </dgm:presLayoutVars>
      </dgm:prSet>
      <dgm:spPr/>
    </dgm:pt>
    <dgm:pt modelId="{C5B61478-1D35-47E3-A865-7456B3A31C06}" type="pres">
      <dgm:prSet presAssocID="{9792DAAE-40EF-4995-88D3-01A3E85C9467}" presName="rootComposite" presStyleCnt="0"/>
      <dgm:spPr/>
    </dgm:pt>
    <dgm:pt modelId="{E9D102BE-B680-4127-BC5B-23B4E1214CBB}" type="pres">
      <dgm:prSet presAssocID="{9792DAAE-40EF-4995-88D3-01A3E85C946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78843C-4A42-4B08-8D21-E255968BA1ED}" type="pres">
      <dgm:prSet presAssocID="{9792DAAE-40EF-4995-88D3-01A3E85C9467}" presName="rootConnector" presStyleLbl="node2" presStyleIdx="0" presStyleCnt="2"/>
      <dgm:spPr/>
      <dgm:t>
        <a:bodyPr/>
        <a:lstStyle/>
        <a:p>
          <a:endParaRPr lang="ru-RU"/>
        </a:p>
      </dgm:t>
    </dgm:pt>
    <dgm:pt modelId="{1EC07877-5B7D-4D2D-B8C1-9DC5ADF51DF7}" type="pres">
      <dgm:prSet presAssocID="{9792DAAE-40EF-4995-88D3-01A3E85C9467}" presName="hierChild4" presStyleCnt="0"/>
      <dgm:spPr/>
    </dgm:pt>
    <dgm:pt modelId="{21B67C96-A446-48CD-8110-3CA52E7D1B7E}" type="pres">
      <dgm:prSet presAssocID="{9792DAAE-40EF-4995-88D3-01A3E85C9467}" presName="hierChild5" presStyleCnt="0"/>
      <dgm:spPr/>
    </dgm:pt>
    <dgm:pt modelId="{9CC0365E-F86E-4D79-8E3C-C745F101DF03}" type="pres">
      <dgm:prSet presAssocID="{546A16B4-2C4B-402F-9309-FBDFA8379E63}" presName="Name37" presStyleLbl="parChTrans1D2" presStyleIdx="1" presStyleCnt="2"/>
      <dgm:spPr/>
      <dgm:t>
        <a:bodyPr/>
        <a:lstStyle/>
        <a:p>
          <a:endParaRPr lang="ru-RU"/>
        </a:p>
      </dgm:t>
    </dgm:pt>
    <dgm:pt modelId="{E586F40B-DE7B-49FE-8674-AC5C6F95A650}" type="pres">
      <dgm:prSet presAssocID="{825B4005-BFFB-4A6E-8835-1D026A3B325C}" presName="hierRoot2" presStyleCnt="0">
        <dgm:presLayoutVars>
          <dgm:hierBranch val="init"/>
        </dgm:presLayoutVars>
      </dgm:prSet>
      <dgm:spPr/>
    </dgm:pt>
    <dgm:pt modelId="{C21E9379-DA2A-44E2-8A25-924A4E2A5954}" type="pres">
      <dgm:prSet presAssocID="{825B4005-BFFB-4A6E-8835-1D026A3B325C}" presName="rootComposite" presStyleCnt="0"/>
      <dgm:spPr/>
    </dgm:pt>
    <dgm:pt modelId="{EC7BB825-5409-4EB3-86CE-34EF47CF834D}" type="pres">
      <dgm:prSet presAssocID="{825B4005-BFFB-4A6E-8835-1D026A3B325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56A92D-68C0-4CE8-9CEC-E6FB64F2FF61}" type="pres">
      <dgm:prSet presAssocID="{825B4005-BFFB-4A6E-8835-1D026A3B325C}" presName="rootConnector" presStyleLbl="node2" presStyleIdx="1" presStyleCnt="2"/>
      <dgm:spPr/>
      <dgm:t>
        <a:bodyPr/>
        <a:lstStyle/>
        <a:p>
          <a:endParaRPr lang="ru-RU"/>
        </a:p>
      </dgm:t>
    </dgm:pt>
    <dgm:pt modelId="{0483A337-B77E-4CAA-A8CB-FEDDF4AA37F0}" type="pres">
      <dgm:prSet presAssocID="{825B4005-BFFB-4A6E-8835-1D026A3B325C}" presName="hierChild4" presStyleCnt="0"/>
      <dgm:spPr/>
    </dgm:pt>
    <dgm:pt modelId="{F98ACB0B-6994-4302-8C1D-980FEE7A5661}" type="pres">
      <dgm:prSet presAssocID="{825B4005-BFFB-4A6E-8835-1D026A3B325C}" presName="hierChild5" presStyleCnt="0"/>
      <dgm:spPr/>
    </dgm:pt>
    <dgm:pt modelId="{D42F6166-E88C-46D1-A749-74B9DD2368C1}" type="pres">
      <dgm:prSet presAssocID="{87BE32BC-B6EE-445C-8F02-1773841CE48C}" presName="hierChild3" presStyleCnt="0"/>
      <dgm:spPr/>
    </dgm:pt>
  </dgm:ptLst>
  <dgm:cxnLst>
    <dgm:cxn modelId="{7CE8C455-53D9-4359-9876-917F73DC28C6}" type="presOf" srcId="{2ABCAEA8-8117-49D5-B2EB-99BAC418D8A3}" destId="{56F41AF2-2FA0-461D-9A1F-E8B14714E9CD}" srcOrd="0" destOrd="0" presId="urn:microsoft.com/office/officeart/2005/8/layout/orgChart1"/>
    <dgm:cxn modelId="{AAC747FD-47C5-4683-817B-E38988E22363}" type="presOf" srcId="{9792DAAE-40EF-4995-88D3-01A3E85C9467}" destId="{E9D102BE-B680-4127-BC5B-23B4E1214CBB}" srcOrd="0" destOrd="0" presId="urn:microsoft.com/office/officeart/2005/8/layout/orgChart1"/>
    <dgm:cxn modelId="{3F6F0D6F-EEFC-45A7-981F-3EF47AD6A047}" type="presOf" srcId="{8FE81099-81EF-445E-827D-71A5F8994777}" destId="{FA04509C-3C23-4BB2-A566-BFB809298284}" srcOrd="0" destOrd="0" presId="urn:microsoft.com/office/officeart/2005/8/layout/orgChart1"/>
    <dgm:cxn modelId="{EEECE624-ACB5-40D9-9D5F-A7252773C247}" type="presOf" srcId="{9792DAAE-40EF-4995-88D3-01A3E85C9467}" destId="{3078843C-4A42-4B08-8D21-E255968BA1ED}" srcOrd="1" destOrd="0" presId="urn:microsoft.com/office/officeart/2005/8/layout/orgChart1"/>
    <dgm:cxn modelId="{7B269638-8A10-4B82-AAF6-0C2C4C960086}" srcId="{87BE32BC-B6EE-445C-8F02-1773841CE48C}" destId="{825B4005-BFFB-4A6E-8835-1D026A3B325C}" srcOrd="1" destOrd="0" parTransId="{546A16B4-2C4B-402F-9309-FBDFA8379E63}" sibTransId="{F54B8556-E2E0-4F7B-A932-9E94D5A6256E}"/>
    <dgm:cxn modelId="{B4E69838-424C-4165-BE1D-404B68FFF7DA}" type="presOf" srcId="{546A16B4-2C4B-402F-9309-FBDFA8379E63}" destId="{9CC0365E-F86E-4D79-8E3C-C745F101DF03}" srcOrd="0" destOrd="0" presId="urn:microsoft.com/office/officeart/2005/8/layout/orgChart1"/>
    <dgm:cxn modelId="{FFAEE9A2-7DAE-41B4-B93A-EB9126C0D53A}" srcId="{87BE32BC-B6EE-445C-8F02-1773841CE48C}" destId="{9792DAAE-40EF-4995-88D3-01A3E85C9467}" srcOrd="0" destOrd="0" parTransId="{8FE81099-81EF-445E-827D-71A5F8994777}" sibTransId="{6101AFB6-0583-4E44-ACE7-8E1527961D24}"/>
    <dgm:cxn modelId="{A9F810F8-2144-4A4F-915B-135C6AB14BDB}" type="presOf" srcId="{87BE32BC-B6EE-445C-8F02-1773841CE48C}" destId="{3B638C8B-93A7-4528-8515-31A58C258273}" srcOrd="0" destOrd="0" presId="urn:microsoft.com/office/officeart/2005/8/layout/orgChart1"/>
    <dgm:cxn modelId="{BE6DB611-07F0-448F-A023-101C3095B61D}" type="presOf" srcId="{87BE32BC-B6EE-445C-8F02-1773841CE48C}" destId="{9CE17787-73E1-45C3-A44F-11DC5AA728E9}" srcOrd="1" destOrd="0" presId="urn:microsoft.com/office/officeart/2005/8/layout/orgChart1"/>
    <dgm:cxn modelId="{ACA325A8-7D9B-4415-ABB3-91AEB187234A}" type="presOf" srcId="{825B4005-BFFB-4A6E-8835-1D026A3B325C}" destId="{EC7BB825-5409-4EB3-86CE-34EF47CF834D}" srcOrd="0" destOrd="0" presId="urn:microsoft.com/office/officeart/2005/8/layout/orgChart1"/>
    <dgm:cxn modelId="{9F2C7295-99D6-4A5E-8712-B0AC0E614CD7}" type="presOf" srcId="{825B4005-BFFB-4A6E-8835-1D026A3B325C}" destId="{7556A92D-68C0-4CE8-9CEC-E6FB64F2FF61}" srcOrd="1" destOrd="0" presId="urn:microsoft.com/office/officeart/2005/8/layout/orgChart1"/>
    <dgm:cxn modelId="{FCDA0B2E-8789-41C7-B621-ED09E5D838AF}" srcId="{2ABCAEA8-8117-49D5-B2EB-99BAC418D8A3}" destId="{87BE32BC-B6EE-445C-8F02-1773841CE48C}" srcOrd="0" destOrd="0" parTransId="{1DFE0FF8-37C5-4A17-81CE-CF8110BB27B1}" sibTransId="{4E50A665-8025-46E3-B6B2-72B173C37934}"/>
    <dgm:cxn modelId="{C5FD0220-DA1B-45A3-93A5-FDED3666A050}" type="presParOf" srcId="{56F41AF2-2FA0-461D-9A1F-E8B14714E9CD}" destId="{12F799AE-B7F9-49D3-AA48-4E703378E21B}" srcOrd="0" destOrd="0" presId="urn:microsoft.com/office/officeart/2005/8/layout/orgChart1"/>
    <dgm:cxn modelId="{6C70AA8A-8D9A-44E2-A226-99F6C00CCE81}" type="presParOf" srcId="{12F799AE-B7F9-49D3-AA48-4E703378E21B}" destId="{8EFE92AB-A906-4577-9308-283EE2D9F661}" srcOrd="0" destOrd="0" presId="urn:microsoft.com/office/officeart/2005/8/layout/orgChart1"/>
    <dgm:cxn modelId="{D62E82D5-588E-49D1-896F-CC7F9AA93C97}" type="presParOf" srcId="{8EFE92AB-A906-4577-9308-283EE2D9F661}" destId="{3B638C8B-93A7-4528-8515-31A58C258273}" srcOrd="0" destOrd="0" presId="urn:microsoft.com/office/officeart/2005/8/layout/orgChart1"/>
    <dgm:cxn modelId="{E96EDD58-46A3-49E7-A61D-0150CC139695}" type="presParOf" srcId="{8EFE92AB-A906-4577-9308-283EE2D9F661}" destId="{9CE17787-73E1-45C3-A44F-11DC5AA728E9}" srcOrd="1" destOrd="0" presId="urn:microsoft.com/office/officeart/2005/8/layout/orgChart1"/>
    <dgm:cxn modelId="{32D3208E-2413-480B-BCAD-FC9473D3EE41}" type="presParOf" srcId="{12F799AE-B7F9-49D3-AA48-4E703378E21B}" destId="{C4A611DE-026D-4823-BFD6-ACB6EFBE075D}" srcOrd="1" destOrd="0" presId="urn:microsoft.com/office/officeart/2005/8/layout/orgChart1"/>
    <dgm:cxn modelId="{0D74E4FA-4555-4D52-A784-C87EF268E3EA}" type="presParOf" srcId="{C4A611DE-026D-4823-BFD6-ACB6EFBE075D}" destId="{FA04509C-3C23-4BB2-A566-BFB809298284}" srcOrd="0" destOrd="0" presId="urn:microsoft.com/office/officeart/2005/8/layout/orgChart1"/>
    <dgm:cxn modelId="{88FBF3BA-BE91-43B5-907D-1D25ACB552FE}" type="presParOf" srcId="{C4A611DE-026D-4823-BFD6-ACB6EFBE075D}" destId="{5E56947E-355C-45CF-ABE5-17C7D3FE4E37}" srcOrd="1" destOrd="0" presId="urn:microsoft.com/office/officeart/2005/8/layout/orgChart1"/>
    <dgm:cxn modelId="{57B618CE-833C-48DF-B0E7-A5406592DE05}" type="presParOf" srcId="{5E56947E-355C-45CF-ABE5-17C7D3FE4E37}" destId="{C5B61478-1D35-47E3-A865-7456B3A31C06}" srcOrd="0" destOrd="0" presId="urn:microsoft.com/office/officeart/2005/8/layout/orgChart1"/>
    <dgm:cxn modelId="{05186536-78DC-4E52-A509-2E055D8BE6EA}" type="presParOf" srcId="{C5B61478-1D35-47E3-A865-7456B3A31C06}" destId="{E9D102BE-B680-4127-BC5B-23B4E1214CBB}" srcOrd="0" destOrd="0" presId="urn:microsoft.com/office/officeart/2005/8/layout/orgChart1"/>
    <dgm:cxn modelId="{BBD0F46C-AA6B-4EC7-A15A-E453DCD8F242}" type="presParOf" srcId="{C5B61478-1D35-47E3-A865-7456B3A31C06}" destId="{3078843C-4A42-4B08-8D21-E255968BA1ED}" srcOrd="1" destOrd="0" presId="urn:microsoft.com/office/officeart/2005/8/layout/orgChart1"/>
    <dgm:cxn modelId="{4BEF73B6-FCF6-4C66-851F-9BA13B2644C2}" type="presParOf" srcId="{5E56947E-355C-45CF-ABE5-17C7D3FE4E37}" destId="{1EC07877-5B7D-4D2D-B8C1-9DC5ADF51DF7}" srcOrd="1" destOrd="0" presId="urn:microsoft.com/office/officeart/2005/8/layout/orgChart1"/>
    <dgm:cxn modelId="{677C89FD-112E-4BD3-AC2F-9993F93EAF4B}" type="presParOf" srcId="{5E56947E-355C-45CF-ABE5-17C7D3FE4E37}" destId="{21B67C96-A446-48CD-8110-3CA52E7D1B7E}" srcOrd="2" destOrd="0" presId="urn:microsoft.com/office/officeart/2005/8/layout/orgChart1"/>
    <dgm:cxn modelId="{83E37293-54C6-40BF-9D15-3A62FEE04238}" type="presParOf" srcId="{C4A611DE-026D-4823-BFD6-ACB6EFBE075D}" destId="{9CC0365E-F86E-4D79-8E3C-C745F101DF03}" srcOrd="2" destOrd="0" presId="urn:microsoft.com/office/officeart/2005/8/layout/orgChart1"/>
    <dgm:cxn modelId="{129829A9-AE87-4769-8D33-8F79ED68F039}" type="presParOf" srcId="{C4A611DE-026D-4823-BFD6-ACB6EFBE075D}" destId="{E586F40B-DE7B-49FE-8674-AC5C6F95A650}" srcOrd="3" destOrd="0" presId="urn:microsoft.com/office/officeart/2005/8/layout/orgChart1"/>
    <dgm:cxn modelId="{9EE097E2-ED1F-4779-B6DB-1174F0C5FE88}" type="presParOf" srcId="{E586F40B-DE7B-49FE-8674-AC5C6F95A650}" destId="{C21E9379-DA2A-44E2-8A25-924A4E2A5954}" srcOrd="0" destOrd="0" presId="urn:microsoft.com/office/officeart/2005/8/layout/orgChart1"/>
    <dgm:cxn modelId="{154FFDDE-8A83-4C03-BF85-57B4D76D56B0}" type="presParOf" srcId="{C21E9379-DA2A-44E2-8A25-924A4E2A5954}" destId="{EC7BB825-5409-4EB3-86CE-34EF47CF834D}" srcOrd="0" destOrd="0" presId="urn:microsoft.com/office/officeart/2005/8/layout/orgChart1"/>
    <dgm:cxn modelId="{ADD3AB43-A219-4C22-9582-97318F9C8A25}" type="presParOf" srcId="{C21E9379-DA2A-44E2-8A25-924A4E2A5954}" destId="{7556A92D-68C0-4CE8-9CEC-E6FB64F2FF61}" srcOrd="1" destOrd="0" presId="urn:microsoft.com/office/officeart/2005/8/layout/orgChart1"/>
    <dgm:cxn modelId="{801ECE08-67BE-44B1-9CDD-5C6C7294A86C}" type="presParOf" srcId="{E586F40B-DE7B-49FE-8674-AC5C6F95A650}" destId="{0483A337-B77E-4CAA-A8CB-FEDDF4AA37F0}" srcOrd="1" destOrd="0" presId="urn:microsoft.com/office/officeart/2005/8/layout/orgChart1"/>
    <dgm:cxn modelId="{F8949836-80F5-4AF5-8186-383876FB9547}" type="presParOf" srcId="{E586F40B-DE7B-49FE-8674-AC5C6F95A650}" destId="{F98ACB0B-6994-4302-8C1D-980FEE7A5661}" srcOrd="2" destOrd="0" presId="urn:microsoft.com/office/officeart/2005/8/layout/orgChart1"/>
    <dgm:cxn modelId="{6C8B9138-4136-4866-9680-189418B809C1}" type="presParOf" srcId="{12F799AE-B7F9-49D3-AA48-4E703378E21B}" destId="{D42F6166-E88C-46D1-A749-74B9DD2368C1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CE4C48-3103-460D-922F-11BC71733CC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F13D87-4E9F-4426-8135-5B88B42C3B4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Старший возраст</a:t>
          </a:r>
          <a:endParaRPr lang="ru-RU" dirty="0">
            <a:solidFill>
              <a:schemeClr val="tx1"/>
            </a:solidFill>
          </a:endParaRPr>
        </a:p>
      </dgm:t>
    </dgm:pt>
    <dgm:pt modelId="{C50B3DB3-CA1C-4C79-A1EA-E9CE86DB18F2}" type="parTrans" cxnId="{CC9F8A35-3AC2-4014-A734-97119288F2EB}">
      <dgm:prSet/>
      <dgm:spPr/>
      <dgm:t>
        <a:bodyPr/>
        <a:lstStyle/>
        <a:p>
          <a:endParaRPr lang="ru-RU"/>
        </a:p>
      </dgm:t>
    </dgm:pt>
    <dgm:pt modelId="{C21F71A8-0CA1-433F-9049-8305D9C259D6}" type="sibTrans" cxnId="{CC9F8A35-3AC2-4014-A734-97119288F2EB}">
      <dgm:prSet/>
      <dgm:spPr/>
      <dgm:t>
        <a:bodyPr/>
        <a:lstStyle/>
        <a:p>
          <a:endParaRPr lang="ru-RU"/>
        </a:p>
      </dgm:t>
    </dgm:pt>
    <dgm:pt modelId="{A69B81AF-F10A-4BAB-B1E1-9EB23B3402EC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Словесные</a:t>
          </a:r>
          <a:r>
            <a:rPr lang="ru-RU" baseline="0" dirty="0" smtClean="0">
              <a:solidFill>
                <a:schemeClr val="tx1"/>
              </a:solidFill>
            </a:rPr>
            <a:t> объяснения</a:t>
          </a:r>
          <a:endParaRPr lang="ru-RU" dirty="0">
            <a:solidFill>
              <a:schemeClr val="tx1"/>
            </a:solidFill>
          </a:endParaRPr>
        </a:p>
      </dgm:t>
    </dgm:pt>
    <dgm:pt modelId="{19D9A507-E6A1-4BDD-BBBF-B1ACBA281C06}" type="parTrans" cxnId="{A22720C0-B1AB-4EA7-ABC9-0EE2C2E31F78}">
      <dgm:prSet/>
      <dgm:spPr/>
      <dgm:t>
        <a:bodyPr/>
        <a:lstStyle/>
        <a:p>
          <a:endParaRPr lang="ru-RU"/>
        </a:p>
      </dgm:t>
    </dgm:pt>
    <dgm:pt modelId="{9C627F05-89CC-4A67-BB34-3D4064347E12}" type="sibTrans" cxnId="{A22720C0-B1AB-4EA7-ABC9-0EE2C2E31F78}">
      <dgm:prSet/>
      <dgm:spPr/>
      <dgm:t>
        <a:bodyPr/>
        <a:lstStyle/>
        <a:p>
          <a:endParaRPr lang="ru-RU"/>
        </a:p>
      </dgm:t>
    </dgm:pt>
    <dgm:pt modelId="{DCAA5601-1FBF-4A57-8B20-33C15BC42BA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Наглядный показ </a:t>
          </a:r>
        </a:p>
        <a:p>
          <a:r>
            <a:rPr lang="ru-RU" dirty="0" smtClean="0">
              <a:solidFill>
                <a:schemeClr val="tx1"/>
              </a:solidFill>
            </a:rPr>
            <a:t>(не всегда)</a:t>
          </a:r>
          <a:endParaRPr lang="ru-RU" dirty="0">
            <a:solidFill>
              <a:schemeClr val="tx1"/>
            </a:solidFill>
          </a:endParaRPr>
        </a:p>
      </dgm:t>
    </dgm:pt>
    <dgm:pt modelId="{C46D7513-E366-46B6-83BF-61F27C8D81C6}" type="parTrans" cxnId="{8CD6E656-F2DD-452B-B683-F65A5C846A2D}">
      <dgm:prSet/>
      <dgm:spPr/>
      <dgm:t>
        <a:bodyPr/>
        <a:lstStyle/>
        <a:p>
          <a:endParaRPr lang="ru-RU"/>
        </a:p>
      </dgm:t>
    </dgm:pt>
    <dgm:pt modelId="{B5808EC6-7F49-49B9-BDCD-42615153D92A}" type="sibTrans" cxnId="{8CD6E656-F2DD-452B-B683-F65A5C846A2D}">
      <dgm:prSet/>
      <dgm:spPr/>
      <dgm:t>
        <a:bodyPr/>
        <a:lstStyle/>
        <a:p>
          <a:endParaRPr lang="ru-RU"/>
        </a:p>
      </dgm:t>
    </dgm:pt>
    <dgm:pt modelId="{6B0E1065-8A9E-4DAE-B207-62F77DC23873}" type="pres">
      <dgm:prSet presAssocID="{6BCE4C48-3103-460D-922F-11BC71733CC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49B417-599F-4B70-8E02-8E6508259EBC}" type="pres">
      <dgm:prSet presAssocID="{05F13D87-4E9F-4426-8135-5B88B42C3B48}" presName="hierRoot1" presStyleCnt="0">
        <dgm:presLayoutVars>
          <dgm:hierBranch val="init"/>
        </dgm:presLayoutVars>
      </dgm:prSet>
      <dgm:spPr/>
    </dgm:pt>
    <dgm:pt modelId="{8ABC5326-E11B-4B6D-B04F-A3E1086BB29C}" type="pres">
      <dgm:prSet presAssocID="{05F13D87-4E9F-4426-8135-5B88B42C3B48}" presName="rootComposite1" presStyleCnt="0"/>
      <dgm:spPr/>
    </dgm:pt>
    <dgm:pt modelId="{7B12BFD4-95CC-4CB0-88A7-1391060E52AA}" type="pres">
      <dgm:prSet presAssocID="{05F13D87-4E9F-4426-8135-5B88B42C3B4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C93215C-DA98-4CB0-915A-0CA0349E41B3}" type="pres">
      <dgm:prSet presAssocID="{05F13D87-4E9F-4426-8135-5B88B42C3B4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E3429A8-5538-4D52-A07D-2B939A2A1B65}" type="pres">
      <dgm:prSet presAssocID="{05F13D87-4E9F-4426-8135-5B88B42C3B48}" presName="hierChild2" presStyleCnt="0"/>
      <dgm:spPr/>
    </dgm:pt>
    <dgm:pt modelId="{188AE065-B990-463E-96C6-C2E1AC701888}" type="pres">
      <dgm:prSet presAssocID="{19D9A507-E6A1-4BDD-BBBF-B1ACBA281C06}" presName="Name37" presStyleLbl="parChTrans1D2" presStyleIdx="0" presStyleCnt="2"/>
      <dgm:spPr/>
      <dgm:t>
        <a:bodyPr/>
        <a:lstStyle/>
        <a:p>
          <a:endParaRPr lang="ru-RU"/>
        </a:p>
      </dgm:t>
    </dgm:pt>
    <dgm:pt modelId="{3516A09A-10D1-4B00-A571-6992686B220D}" type="pres">
      <dgm:prSet presAssocID="{A69B81AF-F10A-4BAB-B1E1-9EB23B3402EC}" presName="hierRoot2" presStyleCnt="0">
        <dgm:presLayoutVars>
          <dgm:hierBranch val="init"/>
        </dgm:presLayoutVars>
      </dgm:prSet>
      <dgm:spPr/>
    </dgm:pt>
    <dgm:pt modelId="{1D20A35D-7FAE-4C35-8D73-62785BC083CE}" type="pres">
      <dgm:prSet presAssocID="{A69B81AF-F10A-4BAB-B1E1-9EB23B3402EC}" presName="rootComposite" presStyleCnt="0"/>
      <dgm:spPr/>
    </dgm:pt>
    <dgm:pt modelId="{B25F9869-D086-4E11-A1DE-3D0DE974408D}" type="pres">
      <dgm:prSet presAssocID="{A69B81AF-F10A-4BAB-B1E1-9EB23B3402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4426D9-8E8B-46DA-9EA5-3D33B5FBD36A}" type="pres">
      <dgm:prSet presAssocID="{A69B81AF-F10A-4BAB-B1E1-9EB23B3402EC}" presName="rootConnector" presStyleLbl="node2" presStyleIdx="0" presStyleCnt="2"/>
      <dgm:spPr/>
      <dgm:t>
        <a:bodyPr/>
        <a:lstStyle/>
        <a:p>
          <a:endParaRPr lang="ru-RU"/>
        </a:p>
      </dgm:t>
    </dgm:pt>
    <dgm:pt modelId="{0CAD7524-C28E-444B-BD75-315CB959BFDD}" type="pres">
      <dgm:prSet presAssocID="{A69B81AF-F10A-4BAB-B1E1-9EB23B3402EC}" presName="hierChild4" presStyleCnt="0"/>
      <dgm:spPr/>
    </dgm:pt>
    <dgm:pt modelId="{CB764213-EB0C-4D77-B57D-2B5E4E1EE29B}" type="pres">
      <dgm:prSet presAssocID="{A69B81AF-F10A-4BAB-B1E1-9EB23B3402EC}" presName="hierChild5" presStyleCnt="0"/>
      <dgm:spPr/>
    </dgm:pt>
    <dgm:pt modelId="{F0D0442A-603D-4A14-B887-34C4295C57E3}" type="pres">
      <dgm:prSet presAssocID="{C46D7513-E366-46B6-83BF-61F27C8D81C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22FF2659-28DB-483F-AE51-655091EFB85D}" type="pres">
      <dgm:prSet presAssocID="{DCAA5601-1FBF-4A57-8B20-33C15BC42BA9}" presName="hierRoot2" presStyleCnt="0">
        <dgm:presLayoutVars>
          <dgm:hierBranch val="init"/>
        </dgm:presLayoutVars>
      </dgm:prSet>
      <dgm:spPr/>
    </dgm:pt>
    <dgm:pt modelId="{6007FD4A-C472-42B9-92EB-33F252311F1C}" type="pres">
      <dgm:prSet presAssocID="{DCAA5601-1FBF-4A57-8B20-33C15BC42BA9}" presName="rootComposite" presStyleCnt="0"/>
      <dgm:spPr/>
    </dgm:pt>
    <dgm:pt modelId="{49372C47-8B91-4A14-AA16-B43C2F1FB6F3}" type="pres">
      <dgm:prSet presAssocID="{DCAA5601-1FBF-4A57-8B20-33C15BC42BA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5F9A8E-A9CC-4310-8133-078ED1AA3115}" type="pres">
      <dgm:prSet presAssocID="{DCAA5601-1FBF-4A57-8B20-33C15BC42BA9}" presName="rootConnector" presStyleLbl="node2" presStyleIdx="1" presStyleCnt="2"/>
      <dgm:spPr/>
      <dgm:t>
        <a:bodyPr/>
        <a:lstStyle/>
        <a:p>
          <a:endParaRPr lang="ru-RU"/>
        </a:p>
      </dgm:t>
    </dgm:pt>
    <dgm:pt modelId="{C27FBA60-B9F9-442A-8B91-DDF8CE93DF7C}" type="pres">
      <dgm:prSet presAssocID="{DCAA5601-1FBF-4A57-8B20-33C15BC42BA9}" presName="hierChild4" presStyleCnt="0"/>
      <dgm:spPr/>
    </dgm:pt>
    <dgm:pt modelId="{FF551A3D-1A18-49BF-BAAE-EBB878D4D8D6}" type="pres">
      <dgm:prSet presAssocID="{DCAA5601-1FBF-4A57-8B20-33C15BC42BA9}" presName="hierChild5" presStyleCnt="0"/>
      <dgm:spPr/>
    </dgm:pt>
    <dgm:pt modelId="{058F6D86-62EE-42A0-B993-4CBB455DBFEA}" type="pres">
      <dgm:prSet presAssocID="{05F13D87-4E9F-4426-8135-5B88B42C3B48}" presName="hierChild3" presStyleCnt="0"/>
      <dgm:spPr/>
    </dgm:pt>
  </dgm:ptLst>
  <dgm:cxnLst>
    <dgm:cxn modelId="{E07FDE6E-ED5D-4247-8625-F13BC4BCBEF3}" type="presOf" srcId="{A69B81AF-F10A-4BAB-B1E1-9EB23B3402EC}" destId="{8D4426D9-8E8B-46DA-9EA5-3D33B5FBD36A}" srcOrd="1" destOrd="0" presId="urn:microsoft.com/office/officeart/2005/8/layout/orgChart1"/>
    <dgm:cxn modelId="{15D6F18A-B13B-44E0-9EF3-5860D12EB2AC}" type="presOf" srcId="{DCAA5601-1FBF-4A57-8B20-33C15BC42BA9}" destId="{985F9A8E-A9CC-4310-8133-078ED1AA3115}" srcOrd="1" destOrd="0" presId="urn:microsoft.com/office/officeart/2005/8/layout/orgChart1"/>
    <dgm:cxn modelId="{CC9F8A35-3AC2-4014-A734-97119288F2EB}" srcId="{6BCE4C48-3103-460D-922F-11BC71733CCA}" destId="{05F13D87-4E9F-4426-8135-5B88B42C3B48}" srcOrd="0" destOrd="0" parTransId="{C50B3DB3-CA1C-4C79-A1EA-E9CE86DB18F2}" sibTransId="{C21F71A8-0CA1-433F-9049-8305D9C259D6}"/>
    <dgm:cxn modelId="{B2B3952A-6823-4E4E-A8F7-27AE68693569}" type="presOf" srcId="{DCAA5601-1FBF-4A57-8B20-33C15BC42BA9}" destId="{49372C47-8B91-4A14-AA16-B43C2F1FB6F3}" srcOrd="0" destOrd="0" presId="urn:microsoft.com/office/officeart/2005/8/layout/orgChart1"/>
    <dgm:cxn modelId="{8147BCD0-6915-48EA-89FD-DB35EB59E344}" type="presOf" srcId="{05F13D87-4E9F-4426-8135-5B88B42C3B48}" destId="{0C93215C-DA98-4CB0-915A-0CA0349E41B3}" srcOrd="1" destOrd="0" presId="urn:microsoft.com/office/officeart/2005/8/layout/orgChart1"/>
    <dgm:cxn modelId="{A9A69188-653D-4227-AB03-6A03FB085F1F}" type="presOf" srcId="{19D9A507-E6A1-4BDD-BBBF-B1ACBA281C06}" destId="{188AE065-B990-463E-96C6-C2E1AC701888}" srcOrd="0" destOrd="0" presId="urn:microsoft.com/office/officeart/2005/8/layout/orgChart1"/>
    <dgm:cxn modelId="{E76CB291-F668-4C06-9093-E8755009B4E2}" type="presOf" srcId="{05F13D87-4E9F-4426-8135-5B88B42C3B48}" destId="{7B12BFD4-95CC-4CB0-88A7-1391060E52AA}" srcOrd="0" destOrd="0" presId="urn:microsoft.com/office/officeart/2005/8/layout/orgChart1"/>
    <dgm:cxn modelId="{F8FF8F52-B83E-4012-92A2-62C1270B62B2}" type="presOf" srcId="{6BCE4C48-3103-460D-922F-11BC71733CCA}" destId="{6B0E1065-8A9E-4DAE-B207-62F77DC23873}" srcOrd="0" destOrd="0" presId="urn:microsoft.com/office/officeart/2005/8/layout/orgChart1"/>
    <dgm:cxn modelId="{8CD6E656-F2DD-452B-B683-F65A5C846A2D}" srcId="{05F13D87-4E9F-4426-8135-5B88B42C3B48}" destId="{DCAA5601-1FBF-4A57-8B20-33C15BC42BA9}" srcOrd="1" destOrd="0" parTransId="{C46D7513-E366-46B6-83BF-61F27C8D81C6}" sibTransId="{B5808EC6-7F49-49B9-BDCD-42615153D92A}"/>
    <dgm:cxn modelId="{A22720C0-B1AB-4EA7-ABC9-0EE2C2E31F78}" srcId="{05F13D87-4E9F-4426-8135-5B88B42C3B48}" destId="{A69B81AF-F10A-4BAB-B1E1-9EB23B3402EC}" srcOrd="0" destOrd="0" parTransId="{19D9A507-E6A1-4BDD-BBBF-B1ACBA281C06}" sibTransId="{9C627F05-89CC-4A67-BB34-3D4064347E12}"/>
    <dgm:cxn modelId="{6C7BE66E-A71F-40A4-978C-4622BC122510}" type="presOf" srcId="{A69B81AF-F10A-4BAB-B1E1-9EB23B3402EC}" destId="{B25F9869-D086-4E11-A1DE-3D0DE974408D}" srcOrd="0" destOrd="0" presId="urn:microsoft.com/office/officeart/2005/8/layout/orgChart1"/>
    <dgm:cxn modelId="{3F5228E6-0507-40CC-8AFA-37964C755CC5}" type="presOf" srcId="{C46D7513-E366-46B6-83BF-61F27C8D81C6}" destId="{F0D0442A-603D-4A14-B887-34C4295C57E3}" srcOrd="0" destOrd="0" presId="urn:microsoft.com/office/officeart/2005/8/layout/orgChart1"/>
    <dgm:cxn modelId="{7C431660-5626-40CF-B697-FF873CC87456}" type="presParOf" srcId="{6B0E1065-8A9E-4DAE-B207-62F77DC23873}" destId="{4849B417-599F-4B70-8E02-8E6508259EBC}" srcOrd="0" destOrd="0" presId="urn:microsoft.com/office/officeart/2005/8/layout/orgChart1"/>
    <dgm:cxn modelId="{A0677856-D757-4F6B-AB60-076A7FC907CE}" type="presParOf" srcId="{4849B417-599F-4B70-8E02-8E6508259EBC}" destId="{8ABC5326-E11B-4B6D-B04F-A3E1086BB29C}" srcOrd="0" destOrd="0" presId="urn:microsoft.com/office/officeart/2005/8/layout/orgChart1"/>
    <dgm:cxn modelId="{C327F147-4003-4843-89E7-16BC3444B589}" type="presParOf" srcId="{8ABC5326-E11B-4B6D-B04F-A3E1086BB29C}" destId="{7B12BFD4-95CC-4CB0-88A7-1391060E52AA}" srcOrd="0" destOrd="0" presId="urn:microsoft.com/office/officeart/2005/8/layout/orgChart1"/>
    <dgm:cxn modelId="{938CB0D7-AA19-4840-8A5E-1D2DE0B1B438}" type="presParOf" srcId="{8ABC5326-E11B-4B6D-B04F-A3E1086BB29C}" destId="{0C93215C-DA98-4CB0-915A-0CA0349E41B3}" srcOrd="1" destOrd="0" presId="urn:microsoft.com/office/officeart/2005/8/layout/orgChart1"/>
    <dgm:cxn modelId="{E4A5D9A5-CA6D-4BF6-BDFF-3BFF00A7B57E}" type="presParOf" srcId="{4849B417-599F-4B70-8E02-8E6508259EBC}" destId="{8E3429A8-5538-4D52-A07D-2B939A2A1B65}" srcOrd="1" destOrd="0" presId="urn:microsoft.com/office/officeart/2005/8/layout/orgChart1"/>
    <dgm:cxn modelId="{4633646D-BCC9-4F46-8BD0-8952F4E8D18D}" type="presParOf" srcId="{8E3429A8-5538-4D52-A07D-2B939A2A1B65}" destId="{188AE065-B990-463E-96C6-C2E1AC701888}" srcOrd="0" destOrd="0" presId="urn:microsoft.com/office/officeart/2005/8/layout/orgChart1"/>
    <dgm:cxn modelId="{BF0FC5FB-05D5-4BC7-A3DC-326CDF972428}" type="presParOf" srcId="{8E3429A8-5538-4D52-A07D-2B939A2A1B65}" destId="{3516A09A-10D1-4B00-A571-6992686B220D}" srcOrd="1" destOrd="0" presId="urn:microsoft.com/office/officeart/2005/8/layout/orgChart1"/>
    <dgm:cxn modelId="{B8955F8F-D056-4FF3-8489-B780EE12CB83}" type="presParOf" srcId="{3516A09A-10D1-4B00-A571-6992686B220D}" destId="{1D20A35D-7FAE-4C35-8D73-62785BC083CE}" srcOrd="0" destOrd="0" presId="urn:microsoft.com/office/officeart/2005/8/layout/orgChart1"/>
    <dgm:cxn modelId="{F21338B7-2432-433F-873B-C5ADA8E65BBC}" type="presParOf" srcId="{1D20A35D-7FAE-4C35-8D73-62785BC083CE}" destId="{B25F9869-D086-4E11-A1DE-3D0DE974408D}" srcOrd="0" destOrd="0" presId="urn:microsoft.com/office/officeart/2005/8/layout/orgChart1"/>
    <dgm:cxn modelId="{AFB4564A-51C0-4515-AA13-9F400AFE5803}" type="presParOf" srcId="{1D20A35D-7FAE-4C35-8D73-62785BC083CE}" destId="{8D4426D9-8E8B-46DA-9EA5-3D33B5FBD36A}" srcOrd="1" destOrd="0" presId="urn:microsoft.com/office/officeart/2005/8/layout/orgChart1"/>
    <dgm:cxn modelId="{9DED94E7-8388-4DDE-8786-76C85081FF99}" type="presParOf" srcId="{3516A09A-10D1-4B00-A571-6992686B220D}" destId="{0CAD7524-C28E-444B-BD75-315CB959BFDD}" srcOrd="1" destOrd="0" presId="urn:microsoft.com/office/officeart/2005/8/layout/orgChart1"/>
    <dgm:cxn modelId="{091EDCDD-1AB8-43CE-A5B3-F5387BE2B2F0}" type="presParOf" srcId="{3516A09A-10D1-4B00-A571-6992686B220D}" destId="{CB764213-EB0C-4D77-B57D-2B5E4E1EE29B}" srcOrd="2" destOrd="0" presId="urn:microsoft.com/office/officeart/2005/8/layout/orgChart1"/>
    <dgm:cxn modelId="{26EB510F-793E-460C-B72D-06EC184AED0B}" type="presParOf" srcId="{8E3429A8-5538-4D52-A07D-2B939A2A1B65}" destId="{F0D0442A-603D-4A14-B887-34C4295C57E3}" srcOrd="2" destOrd="0" presId="urn:microsoft.com/office/officeart/2005/8/layout/orgChart1"/>
    <dgm:cxn modelId="{448E2A6C-445E-4183-B4D6-A478288E0470}" type="presParOf" srcId="{8E3429A8-5538-4D52-A07D-2B939A2A1B65}" destId="{22FF2659-28DB-483F-AE51-655091EFB85D}" srcOrd="3" destOrd="0" presId="urn:microsoft.com/office/officeart/2005/8/layout/orgChart1"/>
    <dgm:cxn modelId="{C6AE662E-9226-44DE-AE91-B5883F3096EC}" type="presParOf" srcId="{22FF2659-28DB-483F-AE51-655091EFB85D}" destId="{6007FD4A-C472-42B9-92EB-33F252311F1C}" srcOrd="0" destOrd="0" presId="urn:microsoft.com/office/officeart/2005/8/layout/orgChart1"/>
    <dgm:cxn modelId="{C7FF6D0C-B3B5-4709-8986-BED1F7FA224F}" type="presParOf" srcId="{6007FD4A-C472-42B9-92EB-33F252311F1C}" destId="{49372C47-8B91-4A14-AA16-B43C2F1FB6F3}" srcOrd="0" destOrd="0" presId="urn:microsoft.com/office/officeart/2005/8/layout/orgChart1"/>
    <dgm:cxn modelId="{D91AA429-8370-4FFB-B350-E332D30CE727}" type="presParOf" srcId="{6007FD4A-C472-42B9-92EB-33F252311F1C}" destId="{985F9A8E-A9CC-4310-8133-078ED1AA3115}" srcOrd="1" destOrd="0" presId="urn:microsoft.com/office/officeart/2005/8/layout/orgChart1"/>
    <dgm:cxn modelId="{1AD271CD-AEBB-4971-B24C-EE90E9A23EBA}" type="presParOf" srcId="{22FF2659-28DB-483F-AE51-655091EFB85D}" destId="{C27FBA60-B9F9-442A-8B91-DDF8CE93DF7C}" srcOrd="1" destOrd="0" presId="urn:microsoft.com/office/officeart/2005/8/layout/orgChart1"/>
    <dgm:cxn modelId="{8C02D9F0-D520-44A1-976A-4DBAE36B7A84}" type="presParOf" srcId="{22FF2659-28DB-483F-AE51-655091EFB85D}" destId="{FF551A3D-1A18-49BF-BAAE-EBB878D4D8D6}" srcOrd="2" destOrd="0" presId="urn:microsoft.com/office/officeart/2005/8/layout/orgChart1"/>
    <dgm:cxn modelId="{1FEDC207-3D4A-4E9C-B7BB-8F5655DE09B6}" type="presParOf" srcId="{4849B417-599F-4B70-8E02-8E6508259EBC}" destId="{058F6D86-62EE-42A0-B993-4CBB455DBFEA}" srcOrd="2" destOrd="0" presId="urn:microsoft.com/office/officeart/2005/8/layout/orgChar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78140FD-C334-4963-83F2-E6BD80E0BFD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39ED9-C48B-4979-A823-50497971611B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</a:rPr>
            <a:t>Излишней медлительности</a:t>
          </a:r>
          <a:endParaRPr lang="ru-RU" sz="2400" dirty="0">
            <a:solidFill>
              <a:schemeClr val="tx1"/>
            </a:solidFill>
          </a:endParaRPr>
        </a:p>
      </dgm:t>
    </dgm:pt>
    <dgm:pt modelId="{AD864A8C-09BA-4764-98F3-2E905180066E}" type="parTrans" cxnId="{AD0176B3-2601-4AC6-B486-77499712E8E5}">
      <dgm:prSet/>
      <dgm:spPr/>
      <dgm:t>
        <a:bodyPr/>
        <a:lstStyle/>
        <a:p>
          <a:endParaRPr lang="ru-RU"/>
        </a:p>
      </dgm:t>
    </dgm:pt>
    <dgm:pt modelId="{677C1E36-4198-4672-BB9C-7DE286366E8F}" type="sibTrans" cxnId="{AD0176B3-2601-4AC6-B486-77499712E8E5}">
      <dgm:prSet/>
      <dgm:spPr/>
      <dgm:t>
        <a:bodyPr/>
        <a:lstStyle/>
        <a:p>
          <a:endParaRPr lang="ru-RU"/>
        </a:p>
      </dgm:t>
    </dgm:pt>
    <dgm:pt modelId="{C65AEFCB-5A27-4A8E-8997-F5EACA1E4739}">
      <dgm:prSet phldrT="[Текст]" custT="1"/>
      <dgm:spPr/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</a:rPr>
            <a:t>Убыстрения темпа</a:t>
          </a:r>
          <a:endParaRPr lang="ru-RU" sz="2400" dirty="0">
            <a:solidFill>
              <a:schemeClr val="tx1"/>
            </a:solidFill>
          </a:endParaRPr>
        </a:p>
      </dgm:t>
    </dgm:pt>
    <dgm:pt modelId="{B3CDE6C9-3135-4FEC-97D3-6B27372B0E0A}" type="parTrans" cxnId="{ADF9B6F8-7653-4159-A6FB-7781E94F2A85}">
      <dgm:prSet/>
      <dgm:spPr/>
      <dgm:t>
        <a:bodyPr/>
        <a:lstStyle/>
        <a:p>
          <a:endParaRPr lang="ru-RU"/>
        </a:p>
      </dgm:t>
    </dgm:pt>
    <dgm:pt modelId="{16EAC724-BCB5-43CF-8154-BA6AD9E9E4AE}" type="sibTrans" cxnId="{ADF9B6F8-7653-4159-A6FB-7781E94F2A85}">
      <dgm:prSet/>
      <dgm:spPr/>
      <dgm:t>
        <a:bodyPr/>
        <a:lstStyle/>
        <a:p>
          <a:endParaRPr lang="ru-RU"/>
        </a:p>
      </dgm:t>
    </dgm:pt>
    <dgm:pt modelId="{CCEF9F5E-3FEF-4C58-85BA-8E3B11DFD2DC}" type="pres">
      <dgm:prSet presAssocID="{578140FD-C334-4963-83F2-E6BD80E0BF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F3EE1-4561-48C1-818F-8AF59C8FFC3A}" type="pres">
      <dgm:prSet presAssocID="{FE639ED9-C48B-4979-A823-50497971611B}" presName="parentLin" presStyleCnt="0"/>
      <dgm:spPr/>
    </dgm:pt>
    <dgm:pt modelId="{DEBFD3BE-6AD8-4457-82F0-F85DB96FFBFF}" type="pres">
      <dgm:prSet presAssocID="{FE639ED9-C48B-4979-A823-50497971611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CEB0DF8-9C38-406E-9B86-F807F051EB11}" type="pres">
      <dgm:prSet presAssocID="{FE639ED9-C48B-4979-A823-50497971611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0F66C-020A-45CA-904A-047A18568B6C}" type="pres">
      <dgm:prSet presAssocID="{FE639ED9-C48B-4979-A823-50497971611B}" presName="negativeSpace" presStyleCnt="0"/>
      <dgm:spPr/>
    </dgm:pt>
    <dgm:pt modelId="{6C0023DB-76D6-417E-9DFA-C9155CA596E2}" type="pres">
      <dgm:prSet presAssocID="{FE639ED9-C48B-4979-A823-50497971611B}" presName="childText" presStyleLbl="conFgAcc1" presStyleIdx="0" presStyleCnt="2">
        <dgm:presLayoutVars>
          <dgm:bulletEnabled val="1"/>
        </dgm:presLayoutVars>
      </dgm:prSet>
      <dgm:spPr/>
    </dgm:pt>
    <dgm:pt modelId="{876BECB5-0551-4E6A-A9E9-9A73CDC40CCA}" type="pres">
      <dgm:prSet presAssocID="{677C1E36-4198-4672-BB9C-7DE286366E8F}" presName="spaceBetweenRectangles" presStyleCnt="0"/>
      <dgm:spPr/>
    </dgm:pt>
    <dgm:pt modelId="{66C6CB3C-9D70-4AD5-A4A6-87FF13EAF05E}" type="pres">
      <dgm:prSet presAssocID="{C65AEFCB-5A27-4A8E-8997-F5EACA1E4739}" presName="parentLin" presStyleCnt="0"/>
      <dgm:spPr/>
    </dgm:pt>
    <dgm:pt modelId="{60BB4753-D864-41D1-9AAB-D5B98A286837}" type="pres">
      <dgm:prSet presAssocID="{C65AEFCB-5A27-4A8E-8997-F5EACA1E473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9EF427C-DCDA-402B-ACD6-1BEAF478070D}" type="pres">
      <dgm:prSet presAssocID="{C65AEFCB-5A27-4A8E-8997-F5EACA1E4739}" presName="parentText" presStyleLbl="node1" presStyleIdx="1" presStyleCnt="2" custLinFactNeighborX="9369" custLinFactNeighborY="-2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0D6F6-C26A-4820-BAA5-97530DD7FC1D}" type="pres">
      <dgm:prSet presAssocID="{C65AEFCB-5A27-4A8E-8997-F5EACA1E4739}" presName="negativeSpace" presStyleCnt="0"/>
      <dgm:spPr/>
    </dgm:pt>
    <dgm:pt modelId="{3A0BF51E-8C2E-45F0-8776-F4CFA2413F67}" type="pres">
      <dgm:prSet presAssocID="{C65AEFCB-5A27-4A8E-8997-F5EACA1E473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9E204F3-3D62-4A67-A00E-50A5D3F719FA}" type="presOf" srcId="{C65AEFCB-5A27-4A8E-8997-F5EACA1E4739}" destId="{60BB4753-D864-41D1-9AAB-D5B98A286837}" srcOrd="0" destOrd="0" presId="urn:microsoft.com/office/officeart/2005/8/layout/list1"/>
    <dgm:cxn modelId="{ADF9B6F8-7653-4159-A6FB-7781E94F2A85}" srcId="{578140FD-C334-4963-83F2-E6BD80E0BFDF}" destId="{C65AEFCB-5A27-4A8E-8997-F5EACA1E4739}" srcOrd="1" destOrd="0" parTransId="{B3CDE6C9-3135-4FEC-97D3-6B27372B0E0A}" sibTransId="{16EAC724-BCB5-43CF-8154-BA6AD9E9E4AE}"/>
    <dgm:cxn modelId="{7670A30B-E83F-4C8F-A490-C301581EBF55}" type="presOf" srcId="{578140FD-C334-4963-83F2-E6BD80E0BFDF}" destId="{CCEF9F5E-3FEF-4C58-85BA-8E3B11DFD2DC}" srcOrd="0" destOrd="0" presId="urn:microsoft.com/office/officeart/2005/8/layout/list1"/>
    <dgm:cxn modelId="{A85BB9D2-84D8-4B48-96D9-39838678FB69}" type="presOf" srcId="{FE639ED9-C48B-4979-A823-50497971611B}" destId="{ACEB0DF8-9C38-406E-9B86-F807F051EB11}" srcOrd="1" destOrd="0" presId="urn:microsoft.com/office/officeart/2005/8/layout/list1"/>
    <dgm:cxn modelId="{0EAC3CFB-2275-4A02-B123-E28990B05172}" type="presOf" srcId="{C65AEFCB-5A27-4A8E-8997-F5EACA1E4739}" destId="{69EF427C-DCDA-402B-ACD6-1BEAF478070D}" srcOrd="1" destOrd="0" presId="urn:microsoft.com/office/officeart/2005/8/layout/list1"/>
    <dgm:cxn modelId="{AD0176B3-2601-4AC6-B486-77499712E8E5}" srcId="{578140FD-C334-4963-83F2-E6BD80E0BFDF}" destId="{FE639ED9-C48B-4979-A823-50497971611B}" srcOrd="0" destOrd="0" parTransId="{AD864A8C-09BA-4764-98F3-2E905180066E}" sibTransId="{677C1E36-4198-4672-BB9C-7DE286366E8F}"/>
    <dgm:cxn modelId="{C45E29F6-6651-4969-BCB4-BCD2B3FC872A}" type="presOf" srcId="{FE639ED9-C48B-4979-A823-50497971611B}" destId="{DEBFD3BE-6AD8-4457-82F0-F85DB96FFBFF}" srcOrd="0" destOrd="0" presId="urn:microsoft.com/office/officeart/2005/8/layout/list1"/>
    <dgm:cxn modelId="{5BAA9383-2713-4EEA-8CFF-75217643B57D}" type="presParOf" srcId="{CCEF9F5E-3FEF-4C58-85BA-8E3B11DFD2DC}" destId="{9F0F3EE1-4561-48C1-818F-8AF59C8FFC3A}" srcOrd="0" destOrd="0" presId="urn:microsoft.com/office/officeart/2005/8/layout/list1"/>
    <dgm:cxn modelId="{C85C8846-69B8-47BF-AF8C-FF4147BA1677}" type="presParOf" srcId="{9F0F3EE1-4561-48C1-818F-8AF59C8FFC3A}" destId="{DEBFD3BE-6AD8-4457-82F0-F85DB96FFBFF}" srcOrd="0" destOrd="0" presId="urn:microsoft.com/office/officeart/2005/8/layout/list1"/>
    <dgm:cxn modelId="{A15390E3-4BF3-464B-8DEF-61DD2867E2E0}" type="presParOf" srcId="{9F0F3EE1-4561-48C1-818F-8AF59C8FFC3A}" destId="{ACEB0DF8-9C38-406E-9B86-F807F051EB11}" srcOrd="1" destOrd="0" presId="urn:microsoft.com/office/officeart/2005/8/layout/list1"/>
    <dgm:cxn modelId="{635833B0-625A-4BEC-94BE-38147D0D9F79}" type="presParOf" srcId="{CCEF9F5E-3FEF-4C58-85BA-8E3B11DFD2DC}" destId="{8070F66C-020A-45CA-904A-047A18568B6C}" srcOrd="1" destOrd="0" presId="urn:microsoft.com/office/officeart/2005/8/layout/list1"/>
    <dgm:cxn modelId="{002B252A-9B9A-4CC8-A103-1A0F57E654A1}" type="presParOf" srcId="{CCEF9F5E-3FEF-4C58-85BA-8E3B11DFD2DC}" destId="{6C0023DB-76D6-417E-9DFA-C9155CA596E2}" srcOrd="2" destOrd="0" presId="urn:microsoft.com/office/officeart/2005/8/layout/list1"/>
    <dgm:cxn modelId="{13A3E00F-1A4B-4D73-9820-D3CFD62381CE}" type="presParOf" srcId="{CCEF9F5E-3FEF-4C58-85BA-8E3B11DFD2DC}" destId="{876BECB5-0551-4E6A-A9E9-9A73CDC40CCA}" srcOrd="3" destOrd="0" presId="urn:microsoft.com/office/officeart/2005/8/layout/list1"/>
    <dgm:cxn modelId="{AE6E3EA9-B0DA-4B57-AC44-C64FC82FEA73}" type="presParOf" srcId="{CCEF9F5E-3FEF-4C58-85BA-8E3B11DFD2DC}" destId="{66C6CB3C-9D70-4AD5-A4A6-87FF13EAF05E}" srcOrd="4" destOrd="0" presId="urn:microsoft.com/office/officeart/2005/8/layout/list1"/>
    <dgm:cxn modelId="{CF6D436C-68C9-4275-A65E-28372BFC9575}" type="presParOf" srcId="{66C6CB3C-9D70-4AD5-A4A6-87FF13EAF05E}" destId="{60BB4753-D864-41D1-9AAB-D5B98A286837}" srcOrd="0" destOrd="0" presId="urn:microsoft.com/office/officeart/2005/8/layout/list1"/>
    <dgm:cxn modelId="{FA9C193D-EE20-4F28-B137-FDC320E6F2D3}" type="presParOf" srcId="{66C6CB3C-9D70-4AD5-A4A6-87FF13EAF05E}" destId="{69EF427C-DCDA-402B-ACD6-1BEAF478070D}" srcOrd="1" destOrd="0" presId="urn:microsoft.com/office/officeart/2005/8/layout/list1"/>
    <dgm:cxn modelId="{461947A4-E8E2-4BE0-AFD6-2C1A79547D1B}" type="presParOf" srcId="{CCEF9F5E-3FEF-4C58-85BA-8E3B11DFD2DC}" destId="{0080D6F6-C26A-4820-BAA5-97530DD7FC1D}" srcOrd="5" destOrd="0" presId="urn:microsoft.com/office/officeart/2005/8/layout/list1"/>
    <dgm:cxn modelId="{3735D4B9-2826-4BFD-9E90-1CFF34E54836}" type="presParOf" srcId="{CCEF9F5E-3FEF-4C58-85BA-8E3B11DFD2DC}" destId="{3A0BF51E-8C2E-45F0-8776-F4CFA2413F67}" srcOrd="6" destOrd="0" presId="urn:microsoft.com/office/officeart/2005/8/layout/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E68ADB-4C46-48C4-BA08-C67411549E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409047-4BDA-449F-916A-8347FE105F2D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ясность</a:t>
          </a:r>
          <a:endParaRPr lang="ru-RU" sz="2400" dirty="0">
            <a:solidFill>
              <a:schemeClr val="tx1"/>
            </a:solidFill>
          </a:endParaRPr>
        </a:p>
      </dgm:t>
    </dgm:pt>
    <dgm:pt modelId="{1BE2797C-8C9C-436F-B5C2-14DF16F96E14}" type="parTrans" cxnId="{E21EE960-8E93-4AAB-ACF3-0D01AFA1B6D0}">
      <dgm:prSet/>
      <dgm:spPr/>
      <dgm:t>
        <a:bodyPr/>
        <a:lstStyle/>
        <a:p>
          <a:endParaRPr lang="ru-RU"/>
        </a:p>
      </dgm:t>
    </dgm:pt>
    <dgm:pt modelId="{6496B167-6580-4C87-83F0-17B2F7E76267}" type="sibTrans" cxnId="{E21EE960-8E93-4AAB-ACF3-0D01AFA1B6D0}">
      <dgm:prSet/>
      <dgm:spPr/>
      <dgm:t>
        <a:bodyPr/>
        <a:lstStyle/>
        <a:p>
          <a:endParaRPr lang="ru-RU"/>
        </a:p>
      </dgm:t>
    </dgm:pt>
    <dgm:pt modelId="{7474199F-E82D-47BC-9FEC-E0FBED602A2A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краткость</a:t>
          </a:r>
          <a:endParaRPr lang="ru-RU" sz="2400" dirty="0">
            <a:solidFill>
              <a:schemeClr val="tx1"/>
            </a:solidFill>
          </a:endParaRPr>
        </a:p>
      </dgm:t>
    </dgm:pt>
    <dgm:pt modelId="{E9D2AF7E-B2A8-47F3-B0E4-99F56A3CED2B}" type="parTrans" cxnId="{BE1282E1-7BD1-4F9C-8D27-C2131E7EDCD5}">
      <dgm:prSet/>
      <dgm:spPr/>
      <dgm:t>
        <a:bodyPr/>
        <a:lstStyle/>
        <a:p>
          <a:endParaRPr lang="ru-RU"/>
        </a:p>
      </dgm:t>
    </dgm:pt>
    <dgm:pt modelId="{82FE9CFE-CCAF-4C10-976A-839B718827EB}" type="sibTrans" cxnId="{BE1282E1-7BD1-4F9C-8D27-C2131E7EDCD5}">
      <dgm:prSet/>
      <dgm:spPr/>
      <dgm:t>
        <a:bodyPr/>
        <a:lstStyle/>
        <a:p>
          <a:endParaRPr lang="ru-RU"/>
        </a:p>
      </dgm:t>
    </dgm:pt>
    <dgm:pt modelId="{CF7684CD-7195-4702-B5B6-61BC98EB49C7}" type="pres">
      <dgm:prSet presAssocID="{99E68ADB-4C46-48C4-BA08-C67411549E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D5D28-575A-42DB-8EE4-A20D3D6C5A80}" type="pres">
      <dgm:prSet presAssocID="{E9409047-4BDA-449F-916A-8347FE105F2D}" presName="parentLin" presStyleCnt="0"/>
      <dgm:spPr/>
    </dgm:pt>
    <dgm:pt modelId="{83C7B748-EE70-4FCE-B1D1-DDB377ACAF6C}" type="pres">
      <dgm:prSet presAssocID="{E9409047-4BDA-449F-916A-8347FE105F2D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EA1647C-C2B9-4F41-A78C-9B89BBF0C0BD}" type="pres">
      <dgm:prSet presAssocID="{E9409047-4BDA-449F-916A-8347FE105F2D}" presName="parentText" presStyleLbl="node1" presStyleIdx="0" presStyleCnt="2" custScaleY="524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CE4BA-8FC7-41ED-AF2F-593FCE880977}" type="pres">
      <dgm:prSet presAssocID="{E9409047-4BDA-449F-916A-8347FE105F2D}" presName="negativeSpace" presStyleCnt="0"/>
      <dgm:spPr/>
    </dgm:pt>
    <dgm:pt modelId="{24F53A67-9506-40A4-85CC-F22DAE995D38}" type="pres">
      <dgm:prSet presAssocID="{E9409047-4BDA-449F-916A-8347FE105F2D}" presName="childText" presStyleLbl="conFgAcc1" presStyleIdx="0" presStyleCnt="2">
        <dgm:presLayoutVars>
          <dgm:bulletEnabled val="1"/>
        </dgm:presLayoutVars>
      </dgm:prSet>
      <dgm:spPr/>
    </dgm:pt>
    <dgm:pt modelId="{42511A92-1ABC-43E3-A671-C3FE3D65A39B}" type="pres">
      <dgm:prSet presAssocID="{6496B167-6580-4C87-83F0-17B2F7E76267}" presName="spaceBetweenRectangles" presStyleCnt="0"/>
      <dgm:spPr/>
    </dgm:pt>
    <dgm:pt modelId="{F58D1CD7-D877-4CF7-87A0-BF94FE172402}" type="pres">
      <dgm:prSet presAssocID="{7474199F-E82D-47BC-9FEC-E0FBED602A2A}" presName="parentLin" presStyleCnt="0"/>
      <dgm:spPr/>
    </dgm:pt>
    <dgm:pt modelId="{99620F68-DE05-427B-9E8F-ACF13A408D07}" type="pres">
      <dgm:prSet presAssocID="{7474199F-E82D-47BC-9FEC-E0FBED602A2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83B9DCB-153F-42AB-9C43-B8A8A8DE3021}" type="pres">
      <dgm:prSet presAssocID="{7474199F-E82D-47BC-9FEC-E0FBED602A2A}" presName="parentText" presStyleLbl="node1" presStyleIdx="1" presStyleCnt="2" custScaleY="516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02F8DA-99D4-4C60-ACA0-4D37496D34D6}" type="pres">
      <dgm:prSet presAssocID="{7474199F-E82D-47BC-9FEC-E0FBED602A2A}" presName="negativeSpace" presStyleCnt="0"/>
      <dgm:spPr/>
    </dgm:pt>
    <dgm:pt modelId="{57BF0911-5BC0-4E19-B950-704D43B9677E}" type="pres">
      <dgm:prSet presAssocID="{7474199F-E82D-47BC-9FEC-E0FBED602A2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BA92DF3E-9DE3-4846-AA73-695BAAC5FD7E}" type="presOf" srcId="{E9409047-4BDA-449F-916A-8347FE105F2D}" destId="{2EA1647C-C2B9-4F41-A78C-9B89BBF0C0BD}" srcOrd="1" destOrd="0" presId="urn:microsoft.com/office/officeart/2005/8/layout/list1"/>
    <dgm:cxn modelId="{85E4FDD5-04D5-4349-8B8F-34F76D3086EB}" type="presOf" srcId="{7474199F-E82D-47BC-9FEC-E0FBED602A2A}" destId="{99620F68-DE05-427B-9E8F-ACF13A408D07}" srcOrd="0" destOrd="0" presId="urn:microsoft.com/office/officeart/2005/8/layout/list1"/>
    <dgm:cxn modelId="{E21EE960-8E93-4AAB-ACF3-0D01AFA1B6D0}" srcId="{99E68ADB-4C46-48C4-BA08-C67411549E5A}" destId="{E9409047-4BDA-449F-916A-8347FE105F2D}" srcOrd="0" destOrd="0" parTransId="{1BE2797C-8C9C-436F-B5C2-14DF16F96E14}" sibTransId="{6496B167-6580-4C87-83F0-17B2F7E76267}"/>
    <dgm:cxn modelId="{90E6DF22-010E-4170-A014-E0EB61B58935}" type="presOf" srcId="{E9409047-4BDA-449F-916A-8347FE105F2D}" destId="{83C7B748-EE70-4FCE-B1D1-DDB377ACAF6C}" srcOrd="0" destOrd="0" presId="urn:microsoft.com/office/officeart/2005/8/layout/list1"/>
    <dgm:cxn modelId="{BE1282E1-7BD1-4F9C-8D27-C2131E7EDCD5}" srcId="{99E68ADB-4C46-48C4-BA08-C67411549E5A}" destId="{7474199F-E82D-47BC-9FEC-E0FBED602A2A}" srcOrd="1" destOrd="0" parTransId="{E9D2AF7E-B2A8-47F3-B0E4-99F56A3CED2B}" sibTransId="{82FE9CFE-CCAF-4C10-976A-839B718827EB}"/>
    <dgm:cxn modelId="{6E9D5619-01E8-4B4B-81F8-768406DEEEB2}" type="presOf" srcId="{7474199F-E82D-47BC-9FEC-E0FBED602A2A}" destId="{B83B9DCB-153F-42AB-9C43-B8A8A8DE3021}" srcOrd="1" destOrd="0" presId="urn:microsoft.com/office/officeart/2005/8/layout/list1"/>
    <dgm:cxn modelId="{3006DE1D-A43F-4011-A904-7DC094444A1B}" type="presOf" srcId="{99E68ADB-4C46-48C4-BA08-C67411549E5A}" destId="{CF7684CD-7195-4702-B5B6-61BC98EB49C7}" srcOrd="0" destOrd="0" presId="urn:microsoft.com/office/officeart/2005/8/layout/list1"/>
    <dgm:cxn modelId="{7E1DBE7A-7514-44AF-B4AA-EA4CA2D7786F}" type="presParOf" srcId="{CF7684CD-7195-4702-B5B6-61BC98EB49C7}" destId="{D09D5D28-575A-42DB-8EE4-A20D3D6C5A80}" srcOrd="0" destOrd="0" presId="urn:microsoft.com/office/officeart/2005/8/layout/list1"/>
    <dgm:cxn modelId="{E45E6619-0648-41FD-9D36-4A5C76015469}" type="presParOf" srcId="{D09D5D28-575A-42DB-8EE4-A20D3D6C5A80}" destId="{83C7B748-EE70-4FCE-B1D1-DDB377ACAF6C}" srcOrd="0" destOrd="0" presId="urn:microsoft.com/office/officeart/2005/8/layout/list1"/>
    <dgm:cxn modelId="{27BC6DB2-F7AE-4B0A-8192-EBD9D02CB148}" type="presParOf" srcId="{D09D5D28-575A-42DB-8EE4-A20D3D6C5A80}" destId="{2EA1647C-C2B9-4F41-A78C-9B89BBF0C0BD}" srcOrd="1" destOrd="0" presId="urn:microsoft.com/office/officeart/2005/8/layout/list1"/>
    <dgm:cxn modelId="{66930886-FC17-4D52-A973-05802287F6FD}" type="presParOf" srcId="{CF7684CD-7195-4702-B5B6-61BC98EB49C7}" destId="{84BCE4BA-8FC7-41ED-AF2F-593FCE880977}" srcOrd="1" destOrd="0" presId="urn:microsoft.com/office/officeart/2005/8/layout/list1"/>
    <dgm:cxn modelId="{356F6D89-68D1-413E-B4A3-F133E6E26CF8}" type="presParOf" srcId="{CF7684CD-7195-4702-B5B6-61BC98EB49C7}" destId="{24F53A67-9506-40A4-85CC-F22DAE995D38}" srcOrd="2" destOrd="0" presId="urn:microsoft.com/office/officeart/2005/8/layout/list1"/>
    <dgm:cxn modelId="{B94F1C9D-5915-4259-B64A-50EA56B1C99A}" type="presParOf" srcId="{CF7684CD-7195-4702-B5B6-61BC98EB49C7}" destId="{42511A92-1ABC-43E3-A671-C3FE3D65A39B}" srcOrd="3" destOrd="0" presId="urn:microsoft.com/office/officeart/2005/8/layout/list1"/>
    <dgm:cxn modelId="{3E5E5228-0FEC-4D01-A22D-76930097914B}" type="presParOf" srcId="{CF7684CD-7195-4702-B5B6-61BC98EB49C7}" destId="{F58D1CD7-D877-4CF7-87A0-BF94FE172402}" srcOrd="4" destOrd="0" presId="urn:microsoft.com/office/officeart/2005/8/layout/list1"/>
    <dgm:cxn modelId="{4E234AC2-6D47-41B2-A2F1-8B38C319D99D}" type="presParOf" srcId="{F58D1CD7-D877-4CF7-87A0-BF94FE172402}" destId="{99620F68-DE05-427B-9E8F-ACF13A408D07}" srcOrd="0" destOrd="0" presId="urn:microsoft.com/office/officeart/2005/8/layout/list1"/>
    <dgm:cxn modelId="{C679F807-097F-4B7A-8B9E-0BD75D251AA7}" type="presParOf" srcId="{F58D1CD7-D877-4CF7-87A0-BF94FE172402}" destId="{B83B9DCB-153F-42AB-9C43-B8A8A8DE3021}" srcOrd="1" destOrd="0" presId="urn:microsoft.com/office/officeart/2005/8/layout/list1"/>
    <dgm:cxn modelId="{CF643760-4731-49D9-B158-FEF7C4A1CA02}" type="presParOf" srcId="{CF7684CD-7195-4702-B5B6-61BC98EB49C7}" destId="{4D02F8DA-99D4-4C60-ACA0-4D37496D34D6}" srcOrd="5" destOrd="0" presId="urn:microsoft.com/office/officeart/2005/8/layout/list1"/>
    <dgm:cxn modelId="{B8ED0A7C-1DB9-4B8D-8017-1534DE1C3546}" type="presParOf" srcId="{CF7684CD-7195-4702-B5B6-61BC98EB49C7}" destId="{57BF0911-5BC0-4E19-B950-704D43B9677E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7B1DE-B288-4898-A52E-DE51D6436278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95E9B-7803-4FE6-9A2D-E16F161F5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strips dir="ru"/>
    <p:sndAc>
      <p:stSnd>
        <p:snd r:embed="rId1" name="chimes.wav" builtIn="1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F2304D6-AC08-42B9-BA42-4E4A01BA3657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185F3A-EC4F-4CFB-9635-E4297B3B47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strips dir="ru"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3438" y="285728"/>
            <a:ext cx="428628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Консультация для воспитателей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876"/>
            <a:ext cx="5572164" cy="235745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«Организация и руководство дидактическими играми»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20131025_0724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" y="214290"/>
            <a:ext cx="3992562" cy="3000396"/>
          </a:xfrm>
          <a:prstGeom prst="cloud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5" name="Рисунок 4" descr="PA23006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0694" y="2643182"/>
            <a:ext cx="3500462" cy="3714752"/>
          </a:xfrm>
          <a:prstGeom prst="cloud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71604" y="16430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42910" y="642918"/>
            <a:ext cx="800105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 следует допускать при проведении дидактической игры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00166" y="1428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00034" y="500042"/>
            <a:ext cx="80724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Условие успешного развития дидактической игры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071678"/>
            <a:ext cx="800105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pic>
        <p:nvPicPr>
          <p:cNvPr id="3" name="Рисунок 2" descr="Изображение 02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3571900" cy="2643206"/>
          </a:xfrm>
          <a:prstGeom prst="cloud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82868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Дидактическая </a:t>
            </a:r>
            <a:r>
              <a:rPr lang="ru-RU" sz="4400" dirty="0" smtClean="0"/>
              <a:t>игра – игровая форма упражнений без которых нельзя обойтись в обучении.</a:t>
            </a:r>
            <a:endParaRPr lang="ru-RU" sz="44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14348" y="357166"/>
            <a:ext cx="77867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дидактических игр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00034" y="285728"/>
            <a:ext cx="821537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Подготовка к проведению дидактической игры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571472" y="428604"/>
            <a:ext cx="7929618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Проведение дидактической игры</a:t>
            </a:r>
            <a:endParaRPr lang="ru-RU" sz="2800" dirty="0"/>
          </a:p>
        </p:txBody>
      </p:sp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500042"/>
            <a:ext cx="835824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А</a:t>
            </a:r>
            <a:r>
              <a:rPr lang="ru-RU" sz="2800" dirty="0" smtClean="0"/>
              <a:t>нализ игры</a:t>
            </a:r>
            <a:endParaRPr lang="ru-RU" sz="28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5786" y="571480"/>
            <a:ext cx="757242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Основные приемы руководства дидактической игрой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857356" y="1785926"/>
          <a:ext cx="5929354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strips dir="ru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242</TotalTime>
  <Words>195</Words>
  <Application>Microsoft Office PowerPoint</Application>
  <PresentationFormat>Экран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Консультация для воспитателей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</dc:title>
  <dc:creator>копютерь</dc:creator>
  <cp:lastModifiedBy>копютерь</cp:lastModifiedBy>
  <cp:revision>25</cp:revision>
  <dcterms:created xsi:type="dcterms:W3CDTF">2013-10-30T18:09:37Z</dcterms:created>
  <dcterms:modified xsi:type="dcterms:W3CDTF">2013-12-01T17:42:18Z</dcterms:modified>
</cp:coreProperties>
</file>